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Override3.xml" ContentType="application/vnd.openxmlformats-officedocument.themeOverr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theme/themeOverride4.xml" ContentType="application/vnd.openxmlformats-officedocument.themeOverr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theme/themeOverride5.xml" ContentType="application/vnd.openxmlformats-officedocument.themeOverr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theme/themeOverride8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50" r:id="rId1"/>
  </p:sldMasterIdLst>
  <p:notesMasterIdLst>
    <p:notesMasterId r:id="rId18"/>
  </p:notesMasterIdLst>
  <p:handoutMasterIdLst>
    <p:handoutMasterId r:id="rId19"/>
  </p:handoutMasterIdLst>
  <p:sldIdLst>
    <p:sldId id="274" r:id="rId2"/>
    <p:sldId id="416" r:id="rId3"/>
    <p:sldId id="417" r:id="rId4"/>
    <p:sldId id="434" r:id="rId5"/>
    <p:sldId id="463" r:id="rId6"/>
    <p:sldId id="447" r:id="rId7"/>
    <p:sldId id="465" r:id="rId8"/>
    <p:sldId id="462" r:id="rId9"/>
    <p:sldId id="464" r:id="rId10"/>
    <p:sldId id="456" r:id="rId11"/>
    <p:sldId id="466" r:id="rId12"/>
    <p:sldId id="467" r:id="rId13"/>
    <p:sldId id="469" r:id="rId14"/>
    <p:sldId id="437" r:id="rId15"/>
    <p:sldId id="436" r:id="rId16"/>
    <p:sldId id="444" r:id="rId17"/>
  </p:sldIdLst>
  <p:sldSz cx="9144000" cy="6858000" type="screen4x3"/>
  <p:notesSz cx="6794500" cy="9906000"/>
  <p:custDataLst>
    <p:tags r:id="rId20"/>
  </p:custDataLst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TKTypeRegular" pitchFamily="34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TKTypeRegular" pitchFamily="34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TKTypeRegular" pitchFamily="34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TKTypeRegular" pitchFamily="34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TKTypeRegular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TKTypeRegular" pitchFamily="34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TKTypeRegular" pitchFamily="34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TKTypeRegular" pitchFamily="34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TKTypeRegular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F6854350-C583-4312-8D7A-B530D0AE621F}">
          <p14:sldIdLst>
            <p14:sldId id="274"/>
            <p14:sldId id="416"/>
          </p14:sldIdLst>
        </p14:section>
        <p14:section name="Allgemeines" id="{E58A60C3-E2DD-4502-9C3F-93D88D815834}">
          <p14:sldIdLst>
            <p14:sldId id="417"/>
            <p14:sldId id="434"/>
          </p14:sldIdLst>
        </p14:section>
        <p14:section name="Probenarbeit und Inszenierung" id="{72CA9C7F-193A-4B0B-B9D1-C2439C2FE6EE}">
          <p14:sldIdLst>
            <p14:sldId id="463"/>
            <p14:sldId id="447"/>
            <p14:sldId id="465"/>
            <p14:sldId id="462"/>
            <p14:sldId id="464"/>
          </p14:sldIdLst>
        </p14:section>
        <p14:section name="Anne Frank_jüd. Leben in Hetzerath" id="{ED880D36-CBC7-498F-AEF9-C4A42A1F3BD8}">
          <p14:sldIdLst>
            <p14:sldId id="456"/>
            <p14:sldId id="466"/>
            <p14:sldId id="467"/>
          </p14:sldIdLst>
        </p14:section>
        <p14:section name="Kulturfrühstück mit Wanderung" id="{023473F6-D51D-461D-B665-F3EC2E760FC2}">
          <p14:sldIdLst>
            <p14:sldId id="469"/>
          </p14:sldIdLst>
        </p14:section>
        <p14:section name="Geschäftsjahr in Zahlen (nur intern)" id="{3EA22E13-BB83-4F91-A731-BA443D73D995}">
          <p14:sldIdLst>
            <p14:sldId id="437"/>
          </p14:sldIdLst>
        </p14:section>
        <p14:section name="Resümee" id="{288C604C-64E1-46C7-AED7-C37613603915}">
          <p14:sldIdLst>
            <p14:sldId id="436"/>
          </p14:sldIdLst>
        </p14:section>
        <p14:section name="Fragen - Anregungen - Diskussion" id="{C627CB64-8A2F-4DDF-A620-D4998E90FC4D}">
          <p14:sldIdLst>
            <p14:sldId id="44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uprich, Ottmar" initials="HO" lastIdx="1" clrIdx="0">
    <p:extLst>
      <p:ext uri="{19B8F6BF-5375-455C-9EA6-DF929625EA0E}">
        <p15:presenceInfo xmlns:p15="http://schemas.microsoft.com/office/powerpoint/2012/main" userId="S::Ottmar.Hauprich@telekom.de::65a3d430-d3a7-425f-b804-ed318c0f3b2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E2E2"/>
    <a:srgbClr val="C5C6C8"/>
    <a:srgbClr val="525254"/>
    <a:srgbClr val="8D4A96"/>
    <a:srgbClr val="003361"/>
    <a:srgbClr val="515151"/>
    <a:srgbClr val="4D4D4D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333" autoAdjust="0"/>
    <p:restoredTop sz="94700" autoAdjust="0"/>
  </p:normalViewPr>
  <p:slideViewPr>
    <p:cSldViewPr snapToGrid="0" snapToObjects="1">
      <p:cViewPr varScale="1">
        <p:scale>
          <a:sx n="127" d="100"/>
          <a:sy n="127" d="100"/>
        </p:scale>
        <p:origin x="1296" y="120"/>
      </p:cViewPr>
      <p:guideLst>
        <p:guide orient="horz" pos="2160"/>
        <p:guide pos="288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17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17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CC8EB1-8339-489F-A00B-83DDB91BEBC6}" type="doc">
      <dgm:prSet loTypeId="urn:microsoft.com/office/officeart/2005/8/layout/hierarchy4" loCatId="hierarchy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de-DE"/>
        </a:p>
      </dgm:t>
    </dgm:pt>
    <dgm:pt modelId="{C538668B-1EDF-4853-8A40-42B9858CE17C}">
      <dgm:prSet phldrT="[Text]" custT="1"/>
      <dgm:spPr/>
      <dgm:t>
        <a:bodyPr/>
        <a:lstStyle/>
        <a:p>
          <a:endParaRPr lang="de-DE" sz="2400"/>
        </a:p>
        <a:p>
          <a:r>
            <a:rPr lang="de-DE" sz="2400"/>
            <a:t>Organe und Veränderungen 2020</a:t>
          </a:r>
        </a:p>
        <a:p>
          <a:r>
            <a:rPr lang="de-DE" sz="2400"/>
            <a:t>Theatergruppe Hetzerath e.V.</a:t>
          </a:r>
        </a:p>
        <a:p>
          <a:endParaRPr lang="de-DE" sz="3200" dirty="0"/>
        </a:p>
      </dgm:t>
    </dgm:pt>
    <dgm:pt modelId="{3BD15BD1-3E6D-47E0-8BB1-50FA8956F92D}" type="parTrans" cxnId="{9AEF25D8-DE31-47EC-A222-18143E24D1CF}">
      <dgm:prSet/>
      <dgm:spPr/>
      <dgm:t>
        <a:bodyPr/>
        <a:lstStyle/>
        <a:p>
          <a:endParaRPr lang="de-DE"/>
        </a:p>
      </dgm:t>
    </dgm:pt>
    <dgm:pt modelId="{37E13B90-2326-49CA-AD87-E4104B95CC00}" type="sibTrans" cxnId="{9AEF25D8-DE31-47EC-A222-18143E24D1CF}">
      <dgm:prSet/>
      <dgm:spPr/>
      <dgm:t>
        <a:bodyPr/>
        <a:lstStyle/>
        <a:p>
          <a:endParaRPr lang="de-DE"/>
        </a:p>
      </dgm:t>
    </dgm:pt>
    <dgm:pt modelId="{75EBA316-D086-458E-9381-01B7202FF8AA}">
      <dgm:prSet phldrT="[Text]" custT="1"/>
      <dgm:spPr/>
      <dgm:t>
        <a:bodyPr/>
        <a:lstStyle/>
        <a:p>
          <a:r>
            <a:rPr lang="de-DE" sz="1200" b="1"/>
            <a:t>Vorstand Stand 31.12.2020</a:t>
          </a:r>
        </a:p>
        <a:p>
          <a:r>
            <a:rPr lang="de-DE" sz="1000"/>
            <a:t>Ottmar Hauprich</a:t>
          </a:r>
        </a:p>
        <a:p>
          <a:r>
            <a:rPr lang="de-DE" sz="1000"/>
            <a:t>Daniela Minnebeck</a:t>
          </a:r>
        </a:p>
        <a:p>
          <a:r>
            <a:rPr lang="de-DE" sz="1000" b="0"/>
            <a:t>Dieter Briesch </a:t>
          </a:r>
        </a:p>
        <a:p>
          <a:r>
            <a:rPr lang="de-DE" sz="1000" b="0"/>
            <a:t>J</a:t>
          </a:r>
          <a:r>
            <a:rPr lang="de-DE" sz="1000"/>
            <a:t>utta Klaes-Berg</a:t>
          </a:r>
        </a:p>
        <a:p>
          <a:r>
            <a:rPr lang="de-DE" sz="1000"/>
            <a:t>Oliver Thommes</a:t>
          </a:r>
          <a:endParaRPr lang="de-DE" sz="1000" dirty="0"/>
        </a:p>
      </dgm:t>
    </dgm:pt>
    <dgm:pt modelId="{7D648ECA-BAB2-453F-81B4-42A64A96BC2F}" type="parTrans" cxnId="{FC0654C1-72FF-460C-A442-FCDC2236B906}">
      <dgm:prSet/>
      <dgm:spPr/>
      <dgm:t>
        <a:bodyPr/>
        <a:lstStyle/>
        <a:p>
          <a:endParaRPr lang="de-DE"/>
        </a:p>
      </dgm:t>
    </dgm:pt>
    <dgm:pt modelId="{0EA8530A-7AAA-46FB-B950-D7DD9966CEFF}" type="sibTrans" cxnId="{FC0654C1-72FF-460C-A442-FCDC2236B906}">
      <dgm:prSet/>
      <dgm:spPr/>
      <dgm:t>
        <a:bodyPr/>
        <a:lstStyle/>
        <a:p>
          <a:endParaRPr lang="de-DE"/>
        </a:p>
      </dgm:t>
    </dgm:pt>
    <dgm:pt modelId="{268F83B0-2ABE-4B26-AC00-BB3D984C5F91}">
      <dgm:prSet phldrT="[Text]" custT="1"/>
      <dgm:spPr/>
      <dgm:t>
        <a:bodyPr/>
        <a:lstStyle/>
        <a:p>
          <a:r>
            <a:rPr lang="de-DE" sz="2400" dirty="0"/>
            <a:t>Mitglieder: </a:t>
          </a:r>
        </a:p>
        <a:p>
          <a:r>
            <a:rPr lang="de-DE" sz="1400" dirty="0"/>
            <a:t>Stand 31.12.2020 </a:t>
          </a:r>
        </a:p>
        <a:p>
          <a:r>
            <a:rPr lang="de-DE" sz="2400" dirty="0"/>
            <a:t>21 </a:t>
          </a:r>
        </a:p>
      </dgm:t>
    </dgm:pt>
    <dgm:pt modelId="{130DCC02-0499-459A-A120-A731A39BCA6B}" type="parTrans" cxnId="{ADFC940D-DE29-479E-BF1C-654B7598AE1B}">
      <dgm:prSet/>
      <dgm:spPr/>
      <dgm:t>
        <a:bodyPr/>
        <a:lstStyle/>
        <a:p>
          <a:endParaRPr lang="de-DE"/>
        </a:p>
      </dgm:t>
    </dgm:pt>
    <dgm:pt modelId="{51F37A60-5E5E-461F-A3BC-CB58E16E0FEE}" type="sibTrans" cxnId="{ADFC940D-DE29-479E-BF1C-654B7598AE1B}">
      <dgm:prSet/>
      <dgm:spPr/>
      <dgm:t>
        <a:bodyPr/>
        <a:lstStyle/>
        <a:p>
          <a:endParaRPr lang="de-DE"/>
        </a:p>
      </dgm:t>
    </dgm:pt>
    <dgm:pt modelId="{BF7DF40A-9373-4D7D-A85E-FDD92CF210BC}">
      <dgm:prSet phldrT="[Text]" custT="1"/>
      <dgm:spPr/>
      <dgm:t>
        <a:bodyPr/>
        <a:lstStyle/>
        <a:p>
          <a:r>
            <a:rPr lang="de-DE" sz="1200" b="1"/>
            <a:t>Arbeitskreis </a:t>
          </a:r>
        </a:p>
        <a:p>
          <a:r>
            <a:rPr lang="de-DE" sz="1200" b="1"/>
            <a:t>(jüdische Leben in Hetzerath „Haas“)</a:t>
          </a:r>
        </a:p>
        <a:p>
          <a:r>
            <a:rPr lang="de-DE" sz="800"/>
            <a:t>Ottmar Hauprich</a:t>
          </a:r>
        </a:p>
        <a:p>
          <a:r>
            <a:rPr lang="de-DE" sz="800"/>
            <a:t>Tina Karls</a:t>
          </a:r>
        </a:p>
        <a:p>
          <a:r>
            <a:rPr lang="de-DE" sz="800"/>
            <a:t>Jutta Klaes-Berg</a:t>
          </a:r>
        </a:p>
        <a:p>
          <a:r>
            <a:rPr lang="de-DE" sz="800"/>
            <a:t>Andrea Eberhard (kein Vereinsmitglied)</a:t>
          </a:r>
        </a:p>
        <a:p>
          <a:r>
            <a:rPr lang="de-DE" sz="800"/>
            <a:t>Daniel Zimmer </a:t>
          </a:r>
        </a:p>
        <a:p>
          <a:r>
            <a:rPr lang="de-DE" sz="800"/>
            <a:t> Monika Traut-Bonato (kein Vereinsmitglied)</a:t>
          </a:r>
        </a:p>
        <a:p>
          <a:r>
            <a:rPr lang="de-DE" sz="800"/>
            <a:t>Michael Braun (kein Vereinsmitglied)</a:t>
          </a:r>
          <a:endParaRPr lang="de-DE" sz="800" dirty="0"/>
        </a:p>
      </dgm:t>
    </dgm:pt>
    <dgm:pt modelId="{84F873BD-FACD-433E-90E8-6C8CC5D49885}" type="parTrans" cxnId="{770594C1-AD21-40C3-99E5-75F48421DFE3}">
      <dgm:prSet/>
      <dgm:spPr/>
      <dgm:t>
        <a:bodyPr/>
        <a:lstStyle/>
        <a:p>
          <a:endParaRPr lang="de-DE"/>
        </a:p>
      </dgm:t>
    </dgm:pt>
    <dgm:pt modelId="{5D600EC1-2F7E-4F28-A6AB-C756CD5DED0E}" type="sibTrans" cxnId="{770594C1-AD21-40C3-99E5-75F48421DFE3}">
      <dgm:prSet/>
      <dgm:spPr/>
      <dgm:t>
        <a:bodyPr/>
        <a:lstStyle/>
        <a:p>
          <a:endParaRPr lang="de-DE"/>
        </a:p>
      </dgm:t>
    </dgm:pt>
    <dgm:pt modelId="{8E3A5275-1190-4672-9FC6-1F6C63257B93}" type="pres">
      <dgm:prSet presAssocID="{42CC8EB1-8339-489F-A00B-83DDB91BEBC6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B96C0186-425A-464A-881D-47A874F44A0A}" type="pres">
      <dgm:prSet presAssocID="{C538668B-1EDF-4853-8A40-42B9858CE17C}" presName="vertOne" presStyleCnt="0"/>
      <dgm:spPr/>
    </dgm:pt>
    <dgm:pt modelId="{7CF62CB3-7E6B-49D8-9C46-766771F64EC0}" type="pres">
      <dgm:prSet presAssocID="{C538668B-1EDF-4853-8A40-42B9858CE17C}" presName="txOne" presStyleLbl="node0" presStyleIdx="0" presStyleCnt="1" custScaleY="101960" custLinFactNeighborX="-3304" custLinFactNeighborY="-912">
        <dgm:presLayoutVars>
          <dgm:chPref val="3"/>
        </dgm:presLayoutVars>
      </dgm:prSet>
      <dgm:spPr/>
    </dgm:pt>
    <dgm:pt modelId="{F8453FE1-AF2A-4387-8C4A-D89ACBE5096A}" type="pres">
      <dgm:prSet presAssocID="{C538668B-1EDF-4853-8A40-42B9858CE17C}" presName="parTransOne" presStyleCnt="0"/>
      <dgm:spPr/>
    </dgm:pt>
    <dgm:pt modelId="{26C8D856-BE30-46A1-8078-F3383ABA654A}" type="pres">
      <dgm:prSet presAssocID="{C538668B-1EDF-4853-8A40-42B9858CE17C}" presName="horzOne" presStyleCnt="0"/>
      <dgm:spPr/>
    </dgm:pt>
    <dgm:pt modelId="{A0C480ED-1D2F-4FD9-B821-D00709CBA273}" type="pres">
      <dgm:prSet presAssocID="{75EBA316-D086-458E-9381-01B7202FF8AA}" presName="vertTwo" presStyleCnt="0"/>
      <dgm:spPr/>
    </dgm:pt>
    <dgm:pt modelId="{1F2FC19A-4882-49BB-BC1C-AB4ADBEDE804}" type="pres">
      <dgm:prSet presAssocID="{75EBA316-D086-458E-9381-01B7202FF8AA}" presName="txTwo" presStyleLbl="node2" presStyleIdx="0" presStyleCnt="2" custScaleX="62600" custLinFactNeighborX="-10128">
        <dgm:presLayoutVars>
          <dgm:chPref val="3"/>
        </dgm:presLayoutVars>
      </dgm:prSet>
      <dgm:spPr/>
    </dgm:pt>
    <dgm:pt modelId="{5213785A-B123-4B8C-A3E9-28CA000DD128}" type="pres">
      <dgm:prSet presAssocID="{75EBA316-D086-458E-9381-01B7202FF8AA}" presName="parTransTwo" presStyleCnt="0"/>
      <dgm:spPr/>
    </dgm:pt>
    <dgm:pt modelId="{11B46FAB-9A27-4B05-A5B2-85C3CB6EC01E}" type="pres">
      <dgm:prSet presAssocID="{75EBA316-D086-458E-9381-01B7202FF8AA}" presName="horzTwo" presStyleCnt="0"/>
      <dgm:spPr/>
    </dgm:pt>
    <dgm:pt modelId="{5DEC6613-7477-4591-B609-2261B4AD2175}" type="pres">
      <dgm:prSet presAssocID="{268F83B0-2ABE-4B26-AC00-BB3D984C5F91}" presName="vertThree" presStyleCnt="0"/>
      <dgm:spPr/>
    </dgm:pt>
    <dgm:pt modelId="{6CF1191E-596C-4D2C-8394-1915A3F11B6E}" type="pres">
      <dgm:prSet presAssocID="{268F83B0-2ABE-4B26-AC00-BB3D984C5F91}" presName="txThree" presStyleLbl="node3" presStyleIdx="0" presStyleCnt="1" custScaleX="208554" custScaleY="73609" custLinFactNeighborX="73424" custLinFactNeighborY="-4526">
        <dgm:presLayoutVars>
          <dgm:chPref val="3"/>
        </dgm:presLayoutVars>
      </dgm:prSet>
      <dgm:spPr/>
    </dgm:pt>
    <dgm:pt modelId="{19FC82DD-FDF0-4343-B7FA-FC786BF60F94}" type="pres">
      <dgm:prSet presAssocID="{268F83B0-2ABE-4B26-AC00-BB3D984C5F91}" presName="horzThree" presStyleCnt="0"/>
      <dgm:spPr/>
    </dgm:pt>
    <dgm:pt modelId="{CB3019D5-3FD8-4207-AD18-894A1999C22C}" type="pres">
      <dgm:prSet presAssocID="{0EA8530A-7AAA-46FB-B950-D7DD9966CEFF}" presName="sibSpaceTwo" presStyleCnt="0"/>
      <dgm:spPr/>
    </dgm:pt>
    <dgm:pt modelId="{DA3F7BF4-045F-4984-8018-3D093725CE05}" type="pres">
      <dgm:prSet presAssocID="{BF7DF40A-9373-4D7D-A85E-FDD92CF210BC}" presName="vertTwo" presStyleCnt="0"/>
      <dgm:spPr/>
    </dgm:pt>
    <dgm:pt modelId="{6E5D32F6-2079-4871-90A8-414B1A902122}" type="pres">
      <dgm:prSet presAssocID="{BF7DF40A-9373-4D7D-A85E-FDD92CF210BC}" presName="txTwo" presStyleLbl="node2" presStyleIdx="1" presStyleCnt="2" custScaleX="135273" custLinFactNeighborX="-20254" custLinFactNeighborY="-68">
        <dgm:presLayoutVars>
          <dgm:chPref val="3"/>
        </dgm:presLayoutVars>
      </dgm:prSet>
      <dgm:spPr/>
    </dgm:pt>
    <dgm:pt modelId="{D829867C-7AF4-43B8-BFD5-35A4D309B1E6}" type="pres">
      <dgm:prSet presAssocID="{BF7DF40A-9373-4D7D-A85E-FDD92CF210BC}" presName="horzTwo" presStyleCnt="0"/>
      <dgm:spPr/>
    </dgm:pt>
  </dgm:ptLst>
  <dgm:cxnLst>
    <dgm:cxn modelId="{ADFC940D-DE29-479E-BF1C-654B7598AE1B}" srcId="{75EBA316-D086-458E-9381-01B7202FF8AA}" destId="{268F83B0-2ABE-4B26-AC00-BB3D984C5F91}" srcOrd="0" destOrd="0" parTransId="{130DCC02-0499-459A-A120-A731A39BCA6B}" sibTransId="{51F37A60-5E5E-461F-A3BC-CB58E16E0FEE}"/>
    <dgm:cxn modelId="{2A2AD874-EF44-4855-909A-36570FBC38A4}" type="presOf" srcId="{42CC8EB1-8339-489F-A00B-83DDB91BEBC6}" destId="{8E3A5275-1190-4672-9FC6-1F6C63257B93}" srcOrd="0" destOrd="0" presId="urn:microsoft.com/office/officeart/2005/8/layout/hierarchy4"/>
    <dgm:cxn modelId="{48C476AA-DA9A-4F82-867B-E01A374ADC99}" type="presOf" srcId="{268F83B0-2ABE-4B26-AC00-BB3D984C5F91}" destId="{6CF1191E-596C-4D2C-8394-1915A3F11B6E}" srcOrd="0" destOrd="0" presId="urn:microsoft.com/office/officeart/2005/8/layout/hierarchy4"/>
    <dgm:cxn modelId="{FC0654C1-72FF-460C-A442-FCDC2236B906}" srcId="{C538668B-1EDF-4853-8A40-42B9858CE17C}" destId="{75EBA316-D086-458E-9381-01B7202FF8AA}" srcOrd="0" destOrd="0" parTransId="{7D648ECA-BAB2-453F-81B4-42A64A96BC2F}" sibTransId="{0EA8530A-7AAA-46FB-B950-D7DD9966CEFF}"/>
    <dgm:cxn modelId="{770594C1-AD21-40C3-99E5-75F48421DFE3}" srcId="{C538668B-1EDF-4853-8A40-42B9858CE17C}" destId="{BF7DF40A-9373-4D7D-A85E-FDD92CF210BC}" srcOrd="1" destOrd="0" parTransId="{84F873BD-FACD-433E-90E8-6C8CC5D49885}" sibTransId="{5D600EC1-2F7E-4F28-A6AB-C756CD5DED0E}"/>
    <dgm:cxn modelId="{12E80FCF-15D6-4A60-9D06-4B2656A08C6B}" type="presOf" srcId="{75EBA316-D086-458E-9381-01B7202FF8AA}" destId="{1F2FC19A-4882-49BB-BC1C-AB4ADBEDE804}" srcOrd="0" destOrd="0" presId="urn:microsoft.com/office/officeart/2005/8/layout/hierarchy4"/>
    <dgm:cxn modelId="{8CA597D0-E603-481C-853B-6DEF601C4817}" type="presOf" srcId="{BF7DF40A-9373-4D7D-A85E-FDD92CF210BC}" destId="{6E5D32F6-2079-4871-90A8-414B1A902122}" srcOrd="0" destOrd="0" presId="urn:microsoft.com/office/officeart/2005/8/layout/hierarchy4"/>
    <dgm:cxn modelId="{9AEF25D8-DE31-47EC-A222-18143E24D1CF}" srcId="{42CC8EB1-8339-489F-A00B-83DDB91BEBC6}" destId="{C538668B-1EDF-4853-8A40-42B9858CE17C}" srcOrd="0" destOrd="0" parTransId="{3BD15BD1-3E6D-47E0-8BB1-50FA8956F92D}" sibTransId="{37E13B90-2326-49CA-AD87-E4104B95CC00}"/>
    <dgm:cxn modelId="{4AE82EE0-23B6-46EB-9606-9F168D000077}" type="presOf" srcId="{C538668B-1EDF-4853-8A40-42B9858CE17C}" destId="{7CF62CB3-7E6B-49D8-9C46-766771F64EC0}" srcOrd="0" destOrd="0" presId="urn:microsoft.com/office/officeart/2005/8/layout/hierarchy4"/>
    <dgm:cxn modelId="{B5611E06-D8CC-483B-A5F9-CDAAB362DECB}" type="presParOf" srcId="{8E3A5275-1190-4672-9FC6-1F6C63257B93}" destId="{B96C0186-425A-464A-881D-47A874F44A0A}" srcOrd="0" destOrd="0" presId="urn:microsoft.com/office/officeart/2005/8/layout/hierarchy4"/>
    <dgm:cxn modelId="{82BE1AB0-2BB4-48B9-98A2-C29AA994E1AD}" type="presParOf" srcId="{B96C0186-425A-464A-881D-47A874F44A0A}" destId="{7CF62CB3-7E6B-49D8-9C46-766771F64EC0}" srcOrd="0" destOrd="0" presId="urn:microsoft.com/office/officeart/2005/8/layout/hierarchy4"/>
    <dgm:cxn modelId="{3173594B-CE33-4024-9B65-CB78CB8F6D19}" type="presParOf" srcId="{B96C0186-425A-464A-881D-47A874F44A0A}" destId="{F8453FE1-AF2A-4387-8C4A-D89ACBE5096A}" srcOrd="1" destOrd="0" presId="urn:microsoft.com/office/officeart/2005/8/layout/hierarchy4"/>
    <dgm:cxn modelId="{AC97506B-C9AF-4E74-9184-4D03873BEE1D}" type="presParOf" srcId="{B96C0186-425A-464A-881D-47A874F44A0A}" destId="{26C8D856-BE30-46A1-8078-F3383ABA654A}" srcOrd="2" destOrd="0" presId="urn:microsoft.com/office/officeart/2005/8/layout/hierarchy4"/>
    <dgm:cxn modelId="{E0001C8B-F5CD-4250-9B17-997C3EC965BD}" type="presParOf" srcId="{26C8D856-BE30-46A1-8078-F3383ABA654A}" destId="{A0C480ED-1D2F-4FD9-B821-D00709CBA273}" srcOrd="0" destOrd="0" presId="urn:microsoft.com/office/officeart/2005/8/layout/hierarchy4"/>
    <dgm:cxn modelId="{762854B3-31E0-4EA9-96DA-42546D62EEF4}" type="presParOf" srcId="{A0C480ED-1D2F-4FD9-B821-D00709CBA273}" destId="{1F2FC19A-4882-49BB-BC1C-AB4ADBEDE804}" srcOrd="0" destOrd="0" presId="urn:microsoft.com/office/officeart/2005/8/layout/hierarchy4"/>
    <dgm:cxn modelId="{DA660D7A-4853-49A3-AF68-EBE791EC2D9B}" type="presParOf" srcId="{A0C480ED-1D2F-4FD9-B821-D00709CBA273}" destId="{5213785A-B123-4B8C-A3E9-28CA000DD128}" srcOrd="1" destOrd="0" presId="urn:microsoft.com/office/officeart/2005/8/layout/hierarchy4"/>
    <dgm:cxn modelId="{855328D2-C593-4D53-8EE3-74ADDF170D48}" type="presParOf" srcId="{A0C480ED-1D2F-4FD9-B821-D00709CBA273}" destId="{11B46FAB-9A27-4B05-A5B2-85C3CB6EC01E}" srcOrd="2" destOrd="0" presId="urn:microsoft.com/office/officeart/2005/8/layout/hierarchy4"/>
    <dgm:cxn modelId="{886A29F0-7A52-442F-AEC8-D3CBB3ACD0BE}" type="presParOf" srcId="{11B46FAB-9A27-4B05-A5B2-85C3CB6EC01E}" destId="{5DEC6613-7477-4591-B609-2261B4AD2175}" srcOrd="0" destOrd="0" presId="urn:microsoft.com/office/officeart/2005/8/layout/hierarchy4"/>
    <dgm:cxn modelId="{D2DA4FBB-6A38-4501-912D-3C139BCD1265}" type="presParOf" srcId="{5DEC6613-7477-4591-B609-2261B4AD2175}" destId="{6CF1191E-596C-4D2C-8394-1915A3F11B6E}" srcOrd="0" destOrd="0" presId="urn:microsoft.com/office/officeart/2005/8/layout/hierarchy4"/>
    <dgm:cxn modelId="{9B71752D-B8C2-4438-BDA7-1C53ECBB1C37}" type="presParOf" srcId="{5DEC6613-7477-4591-B609-2261B4AD2175}" destId="{19FC82DD-FDF0-4343-B7FA-FC786BF60F94}" srcOrd="1" destOrd="0" presId="urn:microsoft.com/office/officeart/2005/8/layout/hierarchy4"/>
    <dgm:cxn modelId="{24CC33A5-68CB-497B-9536-1881E349DF38}" type="presParOf" srcId="{26C8D856-BE30-46A1-8078-F3383ABA654A}" destId="{CB3019D5-3FD8-4207-AD18-894A1999C22C}" srcOrd="1" destOrd="0" presId="urn:microsoft.com/office/officeart/2005/8/layout/hierarchy4"/>
    <dgm:cxn modelId="{48F96D4A-B578-4D13-9084-4B6319891F29}" type="presParOf" srcId="{26C8D856-BE30-46A1-8078-F3383ABA654A}" destId="{DA3F7BF4-045F-4984-8018-3D093725CE05}" srcOrd="2" destOrd="0" presId="urn:microsoft.com/office/officeart/2005/8/layout/hierarchy4"/>
    <dgm:cxn modelId="{87E52963-FEE8-4BBA-B042-58F64CA38BA4}" type="presParOf" srcId="{DA3F7BF4-045F-4984-8018-3D093725CE05}" destId="{6E5D32F6-2079-4871-90A8-414B1A902122}" srcOrd="0" destOrd="0" presId="urn:microsoft.com/office/officeart/2005/8/layout/hierarchy4"/>
    <dgm:cxn modelId="{CD5D1AD4-1CA8-4B50-87D0-650E1C5F9F97}" type="presParOf" srcId="{DA3F7BF4-045F-4984-8018-3D093725CE05}" destId="{D829867C-7AF4-43B8-BFD5-35A4D309B1E6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876F5CE-6870-4821-8570-978311990C08}" type="doc">
      <dgm:prSet loTypeId="urn:microsoft.com/office/officeart/2005/8/layout/vList5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de-DE"/>
        </a:p>
      </dgm:t>
    </dgm:pt>
    <dgm:pt modelId="{7371AA7E-BE1B-499F-A4DA-08F7EBDA615E}">
      <dgm:prSet custT="1"/>
      <dgm:spPr/>
      <dgm:t>
        <a:bodyPr/>
        <a:lstStyle/>
        <a:p>
          <a:pPr rtl="0"/>
          <a:r>
            <a:rPr lang="de-DE" sz="2400"/>
            <a:t>1</a:t>
          </a:r>
          <a:r>
            <a:rPr lang="de-DE" sz="1800"/>
            <a:t> </a:t>
          </a:r>
        </a:p>
        <a:p>
          <a:pPr rtl="0"/>
          <a:r>
            <a:rPr lang="de-DE" sz="1800"/>
            <a:t>Neues Theaterprojekt </a:t>
          </a:r>
        </a:p>
        <a:p>
          <a:pPr rtl="0"/>
          <a:r>
            <a:rPr lang="de-DE" sz="1800"/>
            <a:t>„Mord im Orientexpress“</a:t>
          </a:r>
          <a:endParaRPr lang="de-DE" sz="1800" dirty="0"/>
        </a:p>
      </dgm:t>
    </dgm:pt>
    <dgm:pt modelId="{44D8FFFB-899B-4630-93E8-DD2BF968F448}" type="parTrans" cxnId="{ED72F237-4D9D-4772-B6B0-F513F2D4405E}">
      <dgm:prSet/>
      <dgm:spPr/>
      <dgm:t>
        <a:bodyPr/>
        <a:lstStyle/>
        <a:p>
          <a:endParaRPr lang="de-DE"/>
        </a:p>
      </dgm:t>
    </dgm:pt>
    <dgm:pt modelId="{7224B1DD-C811-40BE-8EB3-10FB4CE0E8C8}" type="sibTrans" cxnId="{ED72F237-4D9D-4772-B6B0-F513F2D4405E}">
      <dgm:prSet/>
      <dgm:spPr/>
      <dgm:t>
        <a:bodyPr/>
        <a:lstStyle/>
        <a:p>
          <a:endParaRPr lang="de-DE"/>
        </a:p>
      </dgm:t>
    </dgm:pt>
    <dgm:pt modelId="{466D53F3-9DEA-4C5E-9F4E-6A7F92913E6B}">
      <dgm:prSet custT="1"/>
      <dgm:spPr/>
      <dgm:t>
        <a:bodyPr/>
        <a:lstStyle/>
        <a:p>
          <a:pPr rtl="0"/>
          <a:r>
            <a:rPr lang="de-DE" sz="1200"/>
            <a:t>Fortsetzung der Probenarbeit    </a:t>
          </a:r>
          <a:endParaRPr lang="de-DE" sz="1200" dirty="0"/>
        </a:p>
      </dgm:t>
    </dgm:pt>
    <dgm:pt modelId="{15E127A0-0A1A-46BA-8518-DD323BAC2BCA}" type="parTrans" cxnId="{48BE4270-C149-416C-A111-C0DAE4AC3CD2}">
      <dgm:prSet/>
      <dgm:spPr/>
      <dgm:t>
        <a:bodyPr/>
        <a:lstStyle/>
        <a:p>
          <a:endParaRPr lang="de-DE"/>
        </a:p>
      </dgm:t>
    </dgm:pt>
    <dgm:pt modelId="{FC37B675-3805-4473-B952-C624B6515F8B}" type="sibTrans" cxnId="{48BE4270-C149-416C-A111-C0DAE4AC3CD2}">
      <dgm:prSet/>
      <dgm:spPr/>
      <dgm:t>
        <a:bodyPr/>
        <a:lstStyle/>
        <a:p>
          <a:endParaRPr lang="de-DE"/>
        </a:p>
      </dgm:t>
    </dgm:pt>
    <dgm:pt modelId="{16709446-3AB0-402D-BC60-0FD1CDE2BE37}">
      <dgm:prSet custT="1"/>
      <dgm:spPr/>
      <dgm:t>
        <a:bodyPr/>
        <a:lstStyle/>
        <a:p>
          <a:pPr rtl="0"/>
          <a:r>
            <a:rPr lang="de-DE" sz="1200"/>
            <a:t>Konzeption Bühnenbild - Modell</a:t>
          </a:r>
          <a:endParaRPr lang="de-DE" sz="1200" dirty="0"/>
        </a:p>
      </dgm:t>
    </dgm:pt>
    <dgm:pt modelId="{5D5B1194-AB81-4125-8FD2-E8759124630C}" type="parTrans" cxnId="{A7C0FB42-559B-4FB1-B2EC-A34E4DCA41C8}">
      <dgm:prSet/>
      <dgm:spPr/>
      <dgm:t>
        <a:bodyPr/>
        <a:lstStyle/>
        <a:p>
          <a:endParaRPr lang="de-DE"/>
        </a:p>
      </dgm:t>
    </dgm:pt>
    <dgm:pt modelId="{E9587F99-353A-4979-B3C1-96E64284C1D2}" type="sibTrans" cxnId="{A7C0FB42-559B-4FB1-B2EC-A34E4DCA41C8}">
      <dgm:prSet/>
      <dgm:spPr/>
      <dgm:t>
        <a:bodyPr/>
        <a:lstStyle/>
        <a:p>
          <a:endParaRPr lang="de-DE"/>
        </a:p>
      </dgm:t>
    </dgm:pt>
    <dgm:pt modelId="{318EB4B1-BF9F-411D-8579-F327D77E78AE}">
      <dgm:prSet custT="1"/>
      <dgm:spPr/>
      <dgm:t>
        <a:bodyPr/>
        <a:lstStyle/>
        <a:p>
          <a:pPr rtl="0"/>
          <a:r>
            <a:rPr lang="de-DE" sz="2400"/>
            <a:t>2 </a:t>
          </a:r>
        </a:p>
        <a:p>
          <a:pPr rtl="0"/>
          <a:r>
            <a:rPr lang="de-DE" sz="1800"/>
            <a:t>Nachbereitung </a:t>
          </a:r>
        </a:p>
        <a:p>
          <a:pPr rtl="0"/>
          <a:r>
            <a:rPr lang="de-DE" sz="1800"/>
            <a:t>Anne-Frank-Projekt</a:t>
          </a:r>
          <a:endParaRPr lang="de-DE" sz="1800" dirty="0"/>
        </a:p>
      </dgm:t>
    </dgm:pt>
    <dgm:pt modelId="{7D15BECA-A972-47BE-8471-B0E6981AAD03}" type="parTrans" cxnId="{D47F1AA7-0B4E-4078-983A-8B7D5EDCDAAE}">
      <dgm:prSet/>
      <dgm:spPr/>
      <dgm:t>
        <a:bodyPr/>
        <a:lstStyle/>
        <a:p>
          <a:endParaRPr lang="de-DE"/>
        </a:p>
      </dgm:t>
    </dgm:pt>
    <dgm:pt modelId="{EB10D3EE-C36B-410D-B8D7-7BFF7817CA21}" type="sibTrans" cxnId="{D47F1AA7-0B4E-4078-983A-8B7D5EDCDAAE}">
      <dgm:prSet/>
      <dgm:spPr/>
      <dgm:t>
        <a:bodyPr/>
        <a:lstStyle/>
        <a:p>
          <a:endParaRPr lang="de-DE"/>
        </a:p>
      </dgm:t>
    </dgm:pt>
    <dgm:pt modelId="{2C1359C5-82BD-4457-B6FF-0382A83F2EE5}">
      <dgm:prSet custT="1"/>
      <dgm:spPr/>
      <dgm:t>
        <a:bodyPr/>
        <a:lstStyle/>
        <a:p>
          <a:pPr rtl="0"/>
          <a:r>
            <a:rPr lang="de-DE" sz="1200"/>
            <a:t>Preisverleihung bfdt, Einladung Frankfurt/Main</a:t>
          </a:r>
          <a:endParaRPr lang="de-DE" sz="1200" dirty="0"/>
        </a:p>
      </dgm:t>
    </dgm:pt>
    <dgm:pt modelId="{D4AE309E-BFD2-46F7-B1F1-828D6994A9E4}" type="parTrans" cxnId="{E99035A4-6557-42E4-B9F4-56614F5D4782}">
      <dgm:prSet/>
      <dgm:spPr/>
      <dgm:t>
        <a:bodyPr/>
        <a:lstStyle/>
        <a:p>
          <a:endParaRPr lang="de-DE"/>
        </a:p>
      </dgm:t>
    </dgm:pt>
    <dgm:pt modelId="{504AA0CB-1B09-48E9-92B1-A1AC0C12DD9A}" type="sibTrans" cxnId="{E99035A4-6557-42E4-B9F4-56614F5D4782}">
      <dgm:prSet/>
      <dgm:spPr/>
      <dgm:t>
        <a:bodyPr/>
        <a:lstStyle/>
        <a:p>
          <a:endParaRPr lang="de-DE"/>
        </a:p>
      </dgm:t>
    </dgm:pt>
    <dgm:pt modelId="{82508DBC-2F7A-499E-A63E-C25FB672AA14}">
      <dgm:prSet custT="1"/>
      <dgm:spPr/>
      <dgm:t>
        <a:bodyPr/>
        <a:lstStyle/>
        <a:p>
          <a:pPr rtl="0"/>
          <a:r>
            <a:rPr lang="de-DE" sz="1200"/>
            <a:t>Würdigung „widen the cyrcle“ Obermeyer Award </a:t>
          </a:r>
          <a:endParaRPr lang="de-DE" sz="1200" dirty="0"/>
        </a:p>
      </dgm:t>
    </dgm:pt>
    <dgm:pt modelId="{C4D0F2C5-08E7-4928-B157-AA11201AFBD9}" type="parTrans" cxnId="{3F3EDFE1-A83D-45A1-9283-DCDCFD3CC897}">
      <dgm:prSet/>
      <dgm:spPr/>
      <dgm:t>
        <a:bodyPr/>
        <a:lstStyle/>
        <a:p>
          <a:endParaRPr lang="en-US"/>
        </a:p>
      </dgm:t>
    </dgm:pt>
    <dgm:pt modelId="{A5A5DC93-AA9E-403E-882A-0788D8A0259A}" type="sibTrans" cxnId="{3F3EDFE1-A83D-45A1-9283-DCDCFD3CC897}">
      <dgm:prSet/>
      <dgm:spPr/>
      <dgm:t>
        <a:bodyPr/>
        <a:lstStyle/>
        <a:p>
          <a:endParaRPr lang="en-US"/>
        </a:p>
      </dgm:t>
    </dgm:pt>
    <dgm:pt modelId="{1EA90801-DF6D-48E5-952A-D1B48725D2C8}">
      <dgm:prSet custT="1"/>
      <dgm:spPr/>
      <dgm:t>
        <a:bodyPr/>
        <a:lstStyle/>
        <a:p>
          <a:pPr rtl="0"/>
          <a:r>
            <a:rPr lang="de-DE" sz="1200"/>
            <a:t>Interview und Bericht  „Lasst mich ich selbst sein“  </a:t>
          </a:r>
          <a:endParaRPr lang="de-DE" sz="1200" dirty="0"/>
        </a:p>
      </dgm:t>
    </dgm:pt>
    <dgm:pt modelId="{27E51803-A62E-41E7-9B65-7422D8AC0946}" type="parTrans" cxnId="{4B5784FC-F973-4785-A670-E5D20529B498}">
      <dgm:prSet/>
      <dgm:spPr/>
      <dgm:t>
        <a:bodyPr/>
        <a:lstStyle/>
        <a:p>
          <a:endParaRPr lang="en-US"/>
        </a:p>
      </dgm:t>
    </dgm:pt>
    <dgm:pt modelId="{65386C91-3A3A-40B8-8051-3F91F04DCDE1}" type="sibTrans" cxnId="{4B5784FC-F973-4785-A670-E5D20529B498}">
      <dgm:prSet/>
      <dgm:spPr/>
      <dgm:t>
        <a:bodyPr/>
        <a:lstStyle/>
        <a:p>
          <a:endParaRPr lang="en-US"/>
        </a:p>
      </dgm:t>
    </dgm:pt>
    <dgm:pt modelId="{E0420333-2BA6-4441-BD33-40E7E69E209A}">
      <dgm:prSet custT="1"/>
      <dgm:spPr/>
      <dgm:t>
        <a:bodyPr/>
        <a:lstStyle/>
        <a:p>
          <a:pPr rtl="0"/>
          <a:r>
            <a:rPr lang="de-DE" sz="1200"/>
            <a:t>Planung und Organisation Probewochenende (Robert Schumann Haus, Trier) </a:t>
          </a:r>
          <a:endParaRPr lang="de-DE" sz="1200" dirty="0"/>
        </a:p>
      </dgm:t>
    </dgm:pt>
    <dgm:pt modelId="{FE352265-FADE-43E6-89B5-6793565A23FE}" type="parTrans" cxnId="{E0BE330E-9FAE-4E14-8B53-920D426699D4}">
      <dgm:prSet/>
      <dgm:spPr/>
      <dgm:t>
        <a:bodyPr/>
        <a:lstStyle/>
        <a:p>
          <a:endParaRPr lang="en-US"/>
        </a:p>
      </dgm:t>
    </dgm:pt>
    <dgm:pt modelId="{C63CC780-E5D6-4E6B-9CA1-26825B052476}" type="sibTrans" cxnId="{E0BE330E-9FAE-4E14-8B53-920D426699D4}">
      <dgm:prSet/>
      <dgm:spPr/>
      <dgm:t>
        <a:bodyPr/>
        <a:lstStyle/>
        <a:p>
          <a:endParaRPr lang="en-US"/>
        </a:p>
      </dgm:t>
    </dgm:pt>
    <dgm:pt modelId="{E9D46307-99C0-44AC-88FD-5C5065117336}">
      <dgm:prSet custT="1"/>
      <dgm:spPr/>
      <dgm:t>
        <a:bodyPr/>
        <a:lstStyle/>
        <a:p>
          <a:pPr rtl="0"/>
          <a:r>
            <a:rPr lang="de-DE" sz="1200"/>
            <a:t>Terminierung Theaterbesuche (Regie/Schauspieler) Berlin, Heidelberg</a:t>
          </a:r>
          <a:endParaRPr lang="de-DE" sz="1200" dirty="0"/>
        </a:p>
      </dgm:t>
    </dgm:pt>
    <dgm:pt modelId="{2AB11276-245D-4900-8CE5-BB1F85D2FF92}" type="parTrans" cxnId="{8C5A07C5-C45E-4037-812E-D1090009BF25}">
      <dgm:prSet/>
      <dgm:spPr/>
      <dgm:t>
        <a:bodyPr/>
        <a:lstStyle/>
        <a:p>
          <a:endParaRPr lang="de-DE"/>
        </a:p>
      </dgm:t>
    </dgm:pt>
    <dgm:pt modelId="{7C4069F8-3B04-41BF-AF15-3E704C23A11D}" type="sibTrans" cxnId="{8C5A07C5-C45E-4037-812E-D1090009BF25}">
      <dgm:prSet/>
      <dgm:spPr/>
      <dgm:t>
        <a:bodyPr/>
        <a:lstStyle/>
        <a:p>
          <a:endParaRPr lang="de-DE"/>
        </a:p>
      </dgm:t>
    </dgm:pt>
    <dgm:pt modelId="{BCD31C33-5F8F-4C48-BBE1-349BA6D52926}">
      <dgm:prSet custT="1"/>
      <dgm:spPr/>
      <dgm:t>
        <a:bodyPr/>
        <a:lstStyle/>
        <a:p>
          <a:pPr rtl="0"/>
          <a:r>
            <a:rPr lang="de-DE" sz="1200"/>
            <a:t>Erste Planungen Technik/Requisiten/Kostüme</a:t>
          </a:r>
          <a:endParaRPr lang="de-DE" sz="1200" dirty="0"/>
        </a:p>
      </dgm:t>
    </dgm:pt>
    <dgm:pt modelId="{09F405EA-3802-4553-8E23-1712073DBC53}" type="parTrans" cxnId="{77547A57-3BC2-4C15-80E7-4BA0A2298176}">
      <dgm:prSet/>
      <dgm:spPr/>
      <dgm:t>
        <a:bodyPr/>
        <a:lstStyle/>
        <a:p>
          <a:endParaRPr lang="de-DE"/>
        </a:p>
      </dgm:t>
    </dgm:pt>
    <dgm:pt modelId="{5D813E6E-2EF5-4299-843D-449DB5BDCA3C}" type="sibTrans" cxnId="{77547A57-3BC2-4C15-80E7-4BA0A2298176}">
      <dgm:prSet/>
      <dgm:spPr/>
      <dgm:t>
        <a:bodyPr/>
        <a:lstStyle/>
        <a:p>
          <a:endParaRPr lang="de-DE"/>
        </a:p>
      </dgm:t>
    </dgm:pt>
    <dgm:pt modelId="{CC0DB9DB-78D3-4105-A8CA-0C445CD12C4F}" type="pres">
      <dgm:prSet presAssocID="{1876F5CE-6870-4821-8570-978311990C08}" presName="Name0" presStyleCnt="0">
        <dgm:presLayoutVars>
          <dgm:dir/>
          <dgm:animLvl val="lvl"/>
          <dgm:resizeHandles val="exact"/>
        </dgm:presLayoutVars>
      </dgm:prSet>
      <dgm:spPr/>
    </dgm:pt>
    <dgm:pt modelId="{871A2A34-3812-4D3F-A312-F5E8616BFAD6}" type="pres">
      <dgm:prSet presAssocID="{7371AA7E-BE1B-499F-A4DA-08F7EBDA615E}" presName="linNode" presStyleCnt="0"/>
      <dgm:spPr/>
    </dgm:pt>
    <dgm:pt modelId="{38EC3C00-7C53-46AE-9125-9E5BD026705E}" type="pres">
      <dgm:prSet presAssocID="{7371AA7E-BE1B-499F-A4DA-08F7EBDA615E}" presName="parentText" presStyleLbl="node1" presStyleIdx="0" presStyleCnt="2">
        <dgm:presLayoutVars>
          <dgm:chMax val="1"/>
          <dgm:bulletEnabled val="1"/>
        </dgm:presLayoutVars>
      </dgm:prSet>
      <dgm:spPr/>
    </dgm:pt>
    <dgm:pt modelId="{E9B79D40-1234-4B76-8FF6-18E5297181E8}" type="pres">
      <dgm:prSet presAssocID="{7371AA7E-BE1B-499F-A4DA-08F7EBDA615E}" presName="descendantText" presStyleLbl="alignAccFollowNode1" presStyleIdx="0" presStyleCnt="2" custLinFactNeighborX="0" custLinFactNeighborY="-2157">
        <dgm:presLayoutVars>
          <dgm:bulletEnabled val="1"/>
        </dgm:presLayoutVars>
      </dgm:prSet>
      <dgm:spPr/>
    </dgm:pt>
    <dgm:pt modelId="{B0CD0AFD-0524-45E9-87D0-2309FD816F48}" type="pres">
      <dgm:prSet presAssocID="{7224B1DD-C811-40BE-8EB3-10FB4CE0E8C8}" presName="sp" presStyleCnt="0"/>
      <dgm:spPr/>
    </dgm:pt>
    <dgm:pt modelId="{44F9828A-37CB-4B68-8705-BCA482502903}" type="pres">
      <dgm:prSet presAssocID="{318EB4B1-BF9F-411D-8579-F327D77E78AE}" presName="linNode" presStyleCnt="0"/>
      <dgm:spPr/>
    </dgm:pt>
    <dgm:pt modelId="{C2B0296A-38C4-414F-8451-85D92333ED10}" type="pres">
      <dgm:prSet presAssocID="{318EB4B1-BF9F-411D-8579-F327D77E78AE}" presName="parentText" presStyleLbl="node1" presStyleIdx="1" presStyleCnt="2" custLinFactNeighborY="360">
        <dgm:presLayoutVars>
          <dgm:chMax val="1"/>
          <dgm:bulletEnabled val="1"/>
        </dgm:presLayoutVars>
      </dgm:prSet>
      <dgm:spPr/>
    </dgm:pt>
    <dgm:pt modelId="{545B3825-8133-4678-831E-E186BE83C71E}" type="pres">
      <dgm:prSet presAssocID="{318EB4B1-BF9F-411D-8579-F327D77E78AE}" presName="descendantText" presStyleLbl="alignAccFollowNode1" presStyleIdx="1" presStyleCnt="2">
        <dgm:presLayoutVars>
          <dgm:bulletEnabled val="1"/>
        </dgm:presLayoutVars>
      </dgm:prSet>
      <dgm:spPr/>
    </dgm:pt>
  </dgm:ptLst>
  <dgm:cxnLst>
    <dgm:cxn modelId="{E0BE330E-9FAE-4E14-8B53-920D426699D4}" srcId="{7371AA7E-BE1B-499F-A4DA-08F7EBDA615E}" destId="{E0420333-2BA6-4441-BD33-40E7E69E209A}" srcOrd="4" destOrd="0" parTransId="{FE352265-FADE-43E6-89B5-6793565A23FE}" sibTransId="{C63CC780-E5D6-4E6B-9CA1-26825B052476}"/>
    <dgm:cxn modelId="{8F310310-6D4E-4F1B-B0A5-953C8507BD1F}" type="presOf" srcId="{1876F5CE-6870-4821-8570-978311990C08}" destId="{CC0DB9DB-78D3-4105-A8CA-0C445CD12C4F}" srcOrd="0" destOrd="0" presId="urn:microsoft.com/office/officeart/2005/8/layout/vList5"/>
    <dgm:cxn modelId="{1033FC21-C737-435F-B90B-EDA2F3570B9D}" type="presOf" srcId="{318EB4B1-BF9F-411D-8579-F327D77E78AE}" destId="{C2B0296A-38C4-414F-8451-85D92333ED10}" srcOrd="0" destOrd="0" presId="urn:microsoft.com/office/officeart/2005/8/layout/vList5"/>
    <dgm:cxn modelId="{ED72F237-4D9D-4772-B6B0-F513F2D4405E}" srcId="{1876F5CE-6870-4821-8570-978311990C08}" destId="{7371AA7E-BE1B-499F-A4DA-08F7EBDA615E}" srcOrd="0" destOrd="0" parTransId="{44D8FFFB-899B-4630-93E8-DD2BF968F448}" sibTransId="{7224B1DD-C811-40BE-8EB3-10FB4CE0E8C8}"/>
    <dgm:cxn modelId="{A7C0FB42-559B-4FB1-B2EC-A34E4DCA41C8}" srcId="{7371AA7E-BE1B-499F-A4DA-08F7EBDA615E}" destId="{16709446-3AB0-402D-BC60-0FD1CDE2BE37}" srcOrd="1" destOrd="0" parTransId="{5D5B1194-AB81-4125-8FD2-E8759124630C}" sibTransId="{E9587F99-353A-4979-B3C1-96E64284C1D2}"/>
    <dgm:cxn modelId="{EA579444-71FB-4952-AE94-BBFEFE8FBA48}" type="presOf" srcId="{E0420333-2BA6-4441-BD33-40E7E69E209A}" destId="{E9B79D40-1234-4B76-8FF6-18E5297181E8}" srcOrd="0" destOrd="4" presId="urn:microsoft.com/office/officeart/2005/8/layout/vList5"/>
    <dgm:cxn modelId="{7930A849-D364-4457-B233-F4FC428F86A6}" type="presOf" srcId="{E9D46307-99C0-44AC-88FD-5C5065117336}" destId="{E9B79D40-1234-4B76-8FF6-18E5297181E8}" srcOrd="0" destOrd="3" presId="urn:microsoft.com/office/officeart/2005/8/layout/vList5"/>
    <dgm:cxn modelId="{5998BA49-A36F-4283-8890-7F7F27A25F2A}" type="presOf" srcId="{7371AA7E-BE1B-499F-A4DA-08F7EBDA615E}" destId="{38EC3C00-7C53-46AE-9125-9E5BD026705E}" srcOrd="0" destOrd="0" presId="urn:microsoft.com/office/officeart/2005/8/layout/vList5"/>
    <dgm:cxn modelId="{FEC61C6A-C23D-41D7-B95E-980F941E4625}" type="presOf" srcId="{2C1359C5-82BD-4457-B6FF-0382A83F2EE5}" destId="{545B3825-8133-4678-831E-E186BE83C71E}" srcOrd="0" destOrd="0" presId="urn:microsoft.com/office/officeart/2005/8/layout/vList5"/>
    <dgm:cxn modelId="{48BE4270-C149-416C-A111-C0DAE4AC3CD2}" srcId="{7371AA7E-BE1B-499F-A4DA-08F7EBDA615E}" destId="{466D53F3-9DEA-4C5E-9F4E-6A7F92913E6B}" srcOrd="0" destOrd="0" parTransId="{15E127A0-0A1A-46BA-8518-DD323BAC2BCA}" sibTransId="{FC37B675-3805-4473-B952-C624B6515F8B}"/>
    <dgm:cxn modelId="{77547A57-3BC2-4C15-80E7-4BA0A2298176}" srcId="{7371AA7E-BE1B-499F-A4DA-08F7EBDA615E}" destId="{BCD31C33-5F8F-4C48-BBE1-349BA6D52926}" srcOrd="2" destOrd="0" parTransId="{09F405EA-3802-4553-8E23-1712073DBC53}" sibTransId="{5D813E6E-2EF5-4299-843D-449DB5BDCA3C}"/>
    <dgm:cxn modelId="{7CF1277D-FA05-4ADF-B3F1-750D9F3BB982}" type="presOf" srcId="{BCD31C33-5F8F-4C48-BBE1-349BA6D52926}" destId="{E9B79D40-1234-4B76-8FF6-18E5297181E8}" srcOrd="0" destOrd="2" presId="urn:microsoft.com/office/officeart/2005/8/layout/vList5"/>
    <dgm:cxn modelId="{E917C29F-1524-4710-9AFE-09B19A642154}" type="presOf" srcId="{466D53F3-9DEA-4C5E-9F4E-6A7F92913E6B}" destId="{E9B79D40-1234-4B76-8FF6-18E5297181E8}" srcOrd="0" destOrd="0" presId="urn:microsoft.com/office/officeart/2005/8/layout/vList5"/>
    <dgm:cxn modelId="{E99035A4-6557-42E4-B9F4-56614F5D4782}" srcId="{318EB4B1-BF9F-411D-8579-F327D77E78AE}" destId="{2C1359C5-82BD-4457-B6FF-0382A83F2EE5}" srcOrd="0" destOrd="0" parTransId="{D4AE309E-BFD2-46F7-B1F1-828D6994A9E4}" sibTransId="{504AA0CB-1B09-48E9-92B1-A1AC0C12DD9A}"/>
    <dgm:cxn modelId="{D47F1AA7-0B4E-4078-983A-8B7D5EDCDAAE}" srcId="{1876F5CE-6870-4821-8570-978311990C08}" destId="{318EB4B1-BF9F-411D-8579-F327D77E78AE}" srcOrd="1" destOrd="0" parTransId="{7D15BECA-A972-47BE-8471-B0E6981AAD03}" sibTransId="{EB10D3EE-C36B-410D-B8D7-7BFF7817CA21}"/>
    <dgm:cxn modelId="{324F6DB0-F91E-4B04-B0BF-148E7E84BD1A}" type="presOf" srcId="{82508DBC-2F7A-499E-A63E-C25FB672AA14}" destId="{545B3825-8133-4678-831E-E186BE83C71E}" srcOrd="0" destOrd="1" presId="urn:microsoft.com/office/officeart/2005/8/layout/vList5"/>
    <dgm:cxn modelId="{A7E69EB8-0D9F-4020-A1F3-7C2B041C2A91}" type="presOf" srcId="{16709446-3AB0-402D-BC60-0FD1CDE2BE37}" destId="{E9B79D40-1234-4B76-8FF6-18E5297181E8}" srcOrd="0" destOrd="1" presId="urn:microsoft.com/office/officeart/2005/8/layout/vList5"/>
    <dgm:cxn modelId="{8C5A07C5-C45E-4037-812E-D1090009BF25}" srcId="{7371AA7E-BE1B-499F-A4DA-08F7EBDA615E}" destId="{E9D46307-99C0-44AC-88FD-5C5065117336}" srcOrd="3" destOrd="0" parTransId="{2AB11276-245D-4900-8CE5-BB1F85D2FF92}" sibTransId="{7C4069F8-3B04-41BF-AF15-3E704C23A11D}"/>
    <dgm:cxn modelId="{3F3EDFE1-A83D-45A1-9283-DCDCFD3CC897}" srcId="{318EB4B1-BF9F-411D-8579-F327D77E78AE}" destId="{82508DBC-2F7A-499E-A63E-C25FB672AA14}" srcOrd="1" destOrd="0" parTransId="{C4D0F2C5-08E7-4928-B157-AA11201AFBD9}" sibTransId="{A5A5DC93-AA9E-403E-882A-0788D8A0259A}"/>
    <dgm:cxn modelId="{AE811CF6-CE83-408E-BFEA-4FD6684EC378}" type="presOf" srcId="{1EA90801-DF6D-48E5-952A-D1B48725D2C8}" destId="{545B3825-8133-4678-831E-E186BE83C71E}" srcOrd="0" destOrd="2" presId="urn:microsoft.com/office/officeart/2005/8/layout/vList5"/>
    <dgm:cxn modelId="{4B5784FC-F973-4785-A670-E5D20529B498}" srcId="{318EB4B1-BF9F-411D-8579-F327D77E78AE}" destId="{1EA90801-DF6D-48E5-952A-D1B48725D2C8}" srcOrd="2" destOrd="0" parTransId="{27E51803-A62E-41E7-9B65-7422D8AC0946}" sibTransId="{65386C91-3A3A-40B8-8051-3F91F04DCDE1}"/>
    <dgm:cxn modelId="{D28B28F8-5876-4522-A28A-5B366778821A}" type="presParOf" srcId="{CC0DB9DB-78D3-4105-A8CA-0C445CD12C4F}" destId="{871A2A34-3812-4D3F-A312-F5E8616BFAD6}" srcOrd="0" destOrd="0" presId="urn:microsoft.com/office/officeart/2005/8/layout/vList5"/>
    <dgm:cxn modelId="{B71F095B-8448-48F7-BACE-D21C734DA1A9}" type="presParOf" srcId="{871A2A34-3812-4D3F-A312-F5E8616BFAD6}" destId="{38EC3C00-7C53-46AE-9125-9E5BD026705E}" srcOrd="0" destOrd="0" presId="urn:microsoft.com/office/officeart/2005/8/layout/vList5"/>
    <dgm:cxn modelId="{5B5BEFFF-7B66-461F-BE9D-C425CD13150C}" type="presParOf" srcId="{871A2A34-3812-4D3F-A312-F5E8616BFAD6}" destId="{E9B79D40-1234-4B76-8FF6-18E5297181E8}" srcOrd="1" destOrd="0" presId="urn:microsoft.com/office/officeart/2005/8/layout/vList5"/>
    <dgm:cxn modelId="{A2FBC913-E69C-46FE-993B-0CA9BBF2DB32}" type="presParOf" srcId="{CC0DB9DB-78D3-4105-A8CA-0C445CD12C4F}" destId="{B0CD0AFD-0524-45E9-87D0-2309FD816F48}" srcOrd="1" destOrd="0" presId="urn:microsoft.com/office/officeart/2005/8/layout/vList5"/>
    <dgm:cxn modelId="{9E4F2663-D0E8-4EC1-BDCA-BA24692E64B1}" type="presParOf" srcId="{CC0DB9DB-78D3-4105-A8CA-0C445CD12C4F}" destId="{44F9828A-37CB-4B68-8705-BCA482502903}" srcOrd="2" destOrd="0" presId="urn:microsoft.com/office/officeart/2005/8/layout/vList5"/>
    <dgm:cxn modelId="{2319B3F5-B244-4747-B582-DA7212B026F8}" type="presParOf" srcId="{44F9828A-37CB-4B68-8705-BCA482502903}" destId="{C2B0296A-38C4-414F-8451-85D92333ED10}" srcOrd="0" destOrd="0" presId="urn:microsoft.com/office/officeart/2005/8/layout/vList5"/>
    <dgm:cxn modelId="{C81547EF-8CC3-4C70-B3D8-8D2017B9826A}" type="presParOf" srcId="{44F9828A-37CB-4B68-8705-BCA482502903}" destId="{545B3825-8133-4678-831E-E186BE83C71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0BECC1F-9107-4402-8B92-F34A5FE13140}" type="doc">
      <dgm:prSet loTypeId="urn:microsoft.com/office/officeart/2009/3/layout/DescendingProcess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de-DE"/>
        </a:p>
      </dgm:t>
    </dgm:pt>
    <dgm:pt modelId="{F9AFBB85-38E5-421F-B44C-56428B099086}">
      <dgm:prSet phldrT="[Text]" custT="1"/>
      <dgm:spPr/>
      <dgm:t>
        <a:bodyPr/>
        <a:lstStyle/>
        <a:p>
          <a:r>
            <a:rPr lang="de-DE" sz="2800" dirty="0">
              <a:solidFill>
                <a:schemeClr val="accent2"/>
              </a:solidFill>
            </a:rPr>
            <a:t>Spielzeit 2020</a:t>
          </a:r>
        </a:p>
      </dgm:t>
    </dgm:pt>
    <dgm:pt modelId="{73F10E80-B56E-4665-9050-C7A8EF5583F2}" type="parTrans" cxnId="{6CE80FC1-5E13-47EF-B80F-E56DF7A8B9DC}">
      <dgm:prSet/>
      <dgm:spPr/>
      <dgm:t>
        <a:bodyPr/>
        <a:lstStyle/>
        <a:p>
          <a:endParaRPr lang="de-DE">
            <a:solidFill>
              <a:schemeClr val="accent2"/>
            </a:solidFill>
          </a:endParaRPr>
        </a:p>
      </dgm:t>
    </dgm:pt>
    <dgm:pt modelId="{72A31D5F-FD18-4C99-9835-20B545DB8C13}" type="sibTrans" cxnId="{6CE80FC1-5E13-47EF-B80F-E56DF7A8B9DC}">
      <dgm:prSet/>
      <dgm:spPr/>
      <dgm:t>
        <a:bodyPr/>
        <a:lstStyle/>
        <a:p>
          <a:endParaRPr lang="de-DE">
            <a:solidFill>
              <a:schemeClr val="accent2"/>
            </a:solidFill>
          </a:endParaRPr>
        </a:p>
      </dgm:t>
    </dgm:pt>
    <dgm:pt modelId="{AED02A06-618C-4F8B-8211-FECA8442056F}">
      <dgm:prSet phldrT="[Text]"/>
      <dgm:spPr/>
      <dgm:t>
        <a:bodyPr/>
        <a:lstStyle/>
        <a:p>
          <a:r>
            <a:rPr lang="de-DE" dirty="0">
              <a:solidFill>
                <a:schemeClr val="accent2"/>
              </a:solidFill>
            </a:rPr>
            <a:t>Mord im Orient-Express</a:t>
          </a:r>
        </a:p>
      </dgm:t>
    </dgm:pt>
    <dgm:pt modelId="{822E514E-D9D8-48EF-80EB-B43420ED7D18}" type="parTrans" cxnId="{8FCC1955-3A28-4AA2-8D13-44A26C517A42}">
      <dgm:prSet/>
      <dgm:spPr/>
      <dgm:t>
        <a:bodyPr/>
        <a:lstStyle/>
        <a:p>
          <a:endParaRPr lang="de-DE">
            <a:solidFill>
              <a:schemeClr val="accent2"/>
            </a:solidFill>
          </a:endParaRPr>
        </a:p>
      </dgm:t>
    </dgm:pt>
    <dgm:pt modelId="{6FE209EA-86C4-4F4C-ACEC-5035743DAB5C}" type="sibTrans" cxnId="{8FCC1955-3A28-4AA2-8D13-44A26C517A42}">
      <dgm:prSet/>
      <dgm:spPr/>
      <dgm:t>
        <a:bodyPr/>
        <a:lstStyle/>
        <a:p>
          <a:endParaRPr lang="de-DE">
            <a:solidFill>
              <a:schemeClr val="accent2"/>
            </a:solidFill>
          </a:endParaRPr>
        </a:p>
      </dgm:t>
    </dgm:pt>
    <dgm:pt modelId="{DC13CEB9-527B-43B1-BFDF-AB9355B388F3}">
      <dgm:prSet phldrT="[Text]"/>
      <dgm:spPr/>
      <dgm:t>
        <a:bodyPr/>
        <a:lstStyle/>
        <a:p>
          <a:r>
            <a:rPr lang="de-DE" dirty="0">
              <a:solidFill>
                <a:schemeClr val="accent2"/>
              </a:solidFill>
            </a:rPr>
            <a:t>Eine neue Herausforderung </a:t>
          </a:r>
        </a:p>
      </dgm:t>
    </dgm:pt>
    <dgm:pt modelId="{48A2A1D0-2EA2-42B6-8FDF-B65CA135701F}" type="parTrans" cxnId="{BB376884-3808-4C0A-9BE2-96F535B4013D}">
      <dgm:prSet/>
      <dgm:spPr/>
      <dgm:t>
        <a:bodyPr/>
        <a:lstStyle/>
        <a:p>
          <a:endParaRPr lang="de-DE">
            <a:solidFill>
              <a:schemeClr val="accent2"/>
            </a:solidFill>
          </a:endParaRPr>
        </a:p>
      </dgm:t>
    </dgm:pt>
    <dgm:pt modelId="{324B0BBA-38D3-48E1-BAAD-0AEA734C17C0}" type="sibTrans" cxnId="{BB376884-3808-4C0A-9BE2-96F535B4013D}">
      <dgm:prSet/>
      <dgm:spPr/>
      <dgm:t>
        <a:bodyPr/>
        <a:lstStyle/>
        <a:p>
          <a:endParaRPr lang="de-DE">
            <a:solidFill>
              <a:schemeClr val="accent2"/>
            </a:solidFill>
          </a:endParaRPr>
        </a:p>
      </dgm:t>
    </dgm:pt>
    <dgm:pt modelId="{9005DB60-C2B4-4271-BB24-BC888A957968}">
      <dgm:prSet phldrT="[Text]"/>
      <dgm:spPr/>
      <dgm:t>
        <a:bodyPr/>
        <a:lstStyle/>
        <a:p>
          <a:r>
            <a:rPr lang="de-DE" dirty="0">
              <a:solidFill>
                <a:schemeClr val="accent2"/>
              </a:solidFill>
            </a:rPr>
            <a:t>Unsere neue Inszenierung</a:t>
          </a:r>
        </a:p>
      </dgm:t>
    </dgm:pt>
    <dgm:pt modelId="{8B8C6A90-40D2-4296-A3BE-11890242E1F5}" type="parTrans" cxnId="{302049A5-4FD8-4D55-9830-ADC46165BA92}">
      <dgm:prSet/>
      <dgm:spPr/>
      <dgm:t>
        <a:bodyPr/>
        <a:lstStyle/>
        <a:p>
          <a:endParaRPr lang="de-DE">
            <a:solidFill>
              <a:schemeClr val="accent2"/>
            </a:solidFill>
          </a:endParaRPr>
        </a:p>
      </dgm:t>
    </dgm:pt>
    <dgm:pt modelId="{0277988A-FA46-4477-BC74-4C61371FD05B}" type="sibTrans" cxnId="{302049A5-4FD8-4D55-9830-ADC46165BA92}">
      <dgm:prSet/>
      <dgm:spPr/>
      <dgm:t>
        <a:bodyPr/>
        <a:lstStyle/>
        <a:p>
          <a:endParaRPr lang="de-DE">
            <a:solidFill>
              <a:schemeClr val="accent2"/>
            </a:solidFill>
          </a:endParaRPr>
        </a:p>
      </dgm:t>
    </dgm:pt>
    <dgm:pt modelId="{07F33AD2-D67E-4FB0-ABFE-5869E0BAC134}">
      <dgm:prSet phldrT="[Text]" custT="1"/>
      <dgm:spPr/>
      <dgm:t>
        <a:bodyPr/>
        <a:lstStyle/>
        <a:p>
          <a:r>
            <a:rPr lang="de-DE" sz="2800" dirty="0">
              <a:solidFill>
                <a:schemeClr val="accent2"/>
              </a:solidFill>
            </a:rPr>
            <a:t>Das war der Plan </a:t>
          </a:r>
        </a:p>
      </dgm:t>
    </dgm:pt>
    <dgm:pt modelId="{4F14708B-0674-44BA-AEB4-BB37BADD7C60}" type="parTrans" cxnId="{2DAF3E7B-100E-4E19-A8A4-EA2601D78159}">
      <dgm:prSet/>
      <dgm:spPr/>
      <dgm:t>
        <a:bodyPr/>
        <a:lstStyle/>
        <a:p>
          <a:endParaRPr lang="de-DE">
            <a:solidFill>
              <a:schemeClr val="accent2"/>
            </a:solidFill>
          </a:endParaRPr>
        </a:p>
      </dgm:t>
    </dgm:pt>
    <dgm:pt modelId="{31252D31-A516-44AE-9B20-C85C7EBD648F}" type="sibTrans" cxnId="{2DAF3E7B-100E-4E19-A8A4-EA2601D78159}">
      <dgm:prSet/>
      <dgm:spPr/>
      <dgm:t>
        <a:bodyPr/>
        <a:lstStyle/>
        <a:p>
          <a:endParaRPr lang="de-DE">
            <a:solidFill>
              <a:schemeClr val="accent2"/>
            </a:solidFill>
          </a:endParaRPr>
        </a:p>
      </dgm:t>
    </dgm:pt>
    <dgm:pt modelId="{AB612DD2-6B66-47C9-B926-CB9B60BACCAC}" type="pres">
      <dgm:prSet presAssocID="{30BECC1F-9107-4402-8B92-F34A5FE13140}" presName="Name0" presStyleCnt="0">
        <dgm:presLayoutVars>
          <dgm:chMax val="7"/>
          <dgm:chPref val="5"/>
        </dgm:presLayoutVars>
      </dgm:prSet>
      <dgm:spPr/>
    </dgm:pt>
    <dgm:pt modelId="{46D87F5F-7038-4A5D-895A-85BC5A1F704A}" type="pres">
      <dgm:prSet presAssocID="{30BECC1F-9107-4402-8B92-F34A5FE13140}" presName="arrowNode" presStyleLbl="node1" presStyleIdx="0" presStyleCnt="1"/>
      <dgm:spPr/>
    </dgm:pt>
    <dgm:pt modelId="{42BAFB4D-096C-4C00-A23A-E7A8EA4B0728}" type="pres">
      <dgm:prSet presAssocID="{F9AFBB85-38E5-421F-B44C-56428B099086}" presName="txNode1" presStyleLbl="revTx" presStyleIdx="0" presStyleCnt="5" custScaleX="135281">
        <dgm:presLayoutVars>
          <dgm:bulletEnabled val="1"/>
        </dgm:presLayoutVars>
      </dgm:prSet>
      <dgm:spPr/>
    </dgm:pt>
    <dgm:pt modelId="{A34D0893-7B8D-4030-8516-94C7732D26B0}" type="pres">
      <dgm:prSet presAssocID="{AED02A06-618C-4F8B-8211-FECA8442056F}" presName="txNode2" presStyleLbl="revTx" presStyleIdx="1" presStyleCnt="5">
        <dgm:presLayoutVars>
          <dgm:bulletEnabled val="1"/>
        </dgm:presLayoutVars>
      </dgm:prSet>
      <dgm:spPr/>
    </dgm:pt>
    <dgm:pt modelId="{33E33020-1AA6-44D0-AEE6-242118CCACE4}" type="pres">
      <dgm:prSet presAssocID="{6FE209EA-86C4-4F4C-ACEC-5035743DAB5C}" presName="dotNode2" presStyleCnt="0"/>
      <dgm:spPr/>
    </dgm:pt>
    <dgm:pt modelId="{58080B5B-134D-46F5-904B-015B7436A5BC}" type="pres">
      <dgm:prSet presAssocID="{6FE209EA-86C4-4F4C-ACEC-5035743DAB5C}" presName="dotRepeatNode" presStyleLbl="fgShp" presStyleIdx="0" presStyleCnt="3"/>
      <dgm:spPr/>
    </dgm:pt>
    <dgm:pt modelId="{43078AED-3BAB-45DE-811E-9BEEB3E74967}" type="pres">
      <dgm:prSet presAssocID="{DC13CEB9-527B-43B1-BFDF-AB9355B388F3}" presName="txNode3" presStyleLbl="revTx" presStyleIdx="2" presStyleCnt="5" custLinFactNeighborX="2925" custLinFactNeighborY="35601">
        <dgm:presLayoutVars>
          <dgm:bulletEnabled val="1"/>
        </dgm:presLayoutVars>
      </dgm:prSet>
      <dgm:spPr/>
    </dgm:pt>
    <dgm:pt modelId="{E4322227-A445-47A4-B6BD-E30FB3F3CC5C}" type="pres">
      <dgm:prSet presAssocID="{324B0BBA-38D3-48E1-BAAD-0AEA734C17C0}" presName="dotNode3" presStyleCnt="0"/>
      <dgm:spPr/>
    </dgm:pt>
    <dgm:pt modelId="{4723D1B6-298A-462A-A5E3-FEC720FFD177}" type="pres">
      <dgm:prSet presAssocID="{324B0BBA-38D3-48E1-BAAD-0AEA734C17C0}" presName="dotRepeatNode" presStyleLbl="fgShp" presStyleIdx="1" presStyleCnt="3"/>
      <dgm:spPr/>
    </dgm:pt>
    <dgm:pt modelId="{138131C3-1961-43AC-82E1-71AE970F824E}" type="pres">
      <dgm:prSet presAssocID="{9005DB60-C2B4-4271-BB24-BC888A957968}" presName="txNode4" presStyleLbl="revTx" presStyleIdx="3" presStyleCnt="5" custScaleX="107561" custLinFactNeighborX="16909" custLinFactNeighborY="-2947">
        <dgm:presLayoutVars>
          <dgm:bulletEnabled val="1"/>
        </dgm:presLayoutVars>
      </dgm:prSet>
      <dgm:spPr/>
    </dgm:pt>
    <dgm:pt modelId="{89DE4FD7-D90D-4F96-AA4C-8D9B5EA6166A}" type="pres">
      <dgm:prSet presAssocID="{0277988A-FA46-4477-BC74-4C61371FD05B}" presName="dotNode4" presStyleCnt="0"/>
      <dgm:spPr/>
    </dgm:pt>
    <dgm:pt modelId="{79FAFD40-55D5-4119-AD00-1936BAC65222}" type="pres">
      <dgm:prSet presAssocID="{0277988A-FA46-4477-BC74-4C61371FD05B}" presName="dotRepeatNode" presStyleLbl="fgShp" presStyleIdx="2" presStyleCnt="3"/>
      <dgm:spPr/>
    </dgm:pt>
    <dgm:pt modelId="{4291C128-7FAB-4ACE-9893-1FE792BCCD61}" type="pres">
      <dgm:prSet presAssocID="{07F33AD2-D67E-4FB0-ABFE-5869E0BAC134}" presName="txNode5" presStyleLbl="revTx" presStyleIdx="4" presStyleCnt="5">
        <dgm:presLayoutVars>
          <dgm:bulletEnabled val="1"/>
        </dgm:presLayoutVars>
      </dgm:prSet>
      <dgm:spPr/>
    </dgm:pt>
  </dgm:ptLst>
  <dgm:cxnLst>
    <dgm:cxn modelId="{148F8813-0E0C-4435-AF87-5931A9E1BDBA}" type="presOf" srcId="{AED02A06-618C-4F8B-8211-FECA8442056F}" destId="{A34D0893-7B8D-4030-8516-94C7732D26B0}" srcOrd="0" destOrd="0" presId="urn:microsoft.com/office/officeart/2009/3/layout/DescendingProcess"/>
    <dgm:cxn modelId="{F11ED41A-F294-472C-9115-FA00B110E3BD}" type="presOf" srcId="{0277988A-FA46-4477-BC74-4C61371FD05B}" destId="{79FAFD40-55D5-4119-AD00-1936BAC65222}" srcOrd="0" destOrd="0" presId="urn:microsoft.com/office/officeart/2009/3/layout/DescendingProcess"/>
    <dgm:cxn modelId="{FDED1F2B-D393-4932-AC64-05708BF0991C}" type="presOf" srcId="{F9AFBB85-38E5-421F-B44C-56428B099086}" destId="{42BAFB4D-096C-4C00-A23A-E7A8EA4B0728}" srcOrd="0" destOrd="0" presId="urn:microsoft.com/office/officeart/2009/3/layout/DescendingProcess"/>
    <dgm:cxn modelId="{BB43D04F-2777-4418-A4BA-B59AAC49A3F2}" type="presOf" srcId="{6FE209EA-86C4-4F4C-ACEC-5035743DAB5C}" destId="{58080B5B-134D-46F5-904B-015B7436A5BC}" srcOrd="0" destOrd="0" presId="urn:microsoft.com/office/officeart/2009/3/layout/DescendingProcess"/>
    <dgm:cxn modelId="{4350DD50-1AD1-46A5-831D-B561FF184190}" type="presOf" srcId="{9005DB60-C2B4-4271-BB24-BC888A957968}" destId="{138131C3-1961-43AC-82E1-71AE970F824E}" srcOrd="0" destOrd="0" presId="urn:microsoft.com/office/officeart/2009/3/layout/DescendingProcess"/>
    <dgm:cxn modelId="{8FCC1955-3A28-4AA2-8D13-44A26C517A42}" srcId="{30BECC1F-9107-4402-8B92-F34A5FE13140}" destId="{AED02A06-618C-4F8B-8211-FECA8442056F}" srcOrd="1" destOrd="0" parTransId="{822E514E-D9D8-48EF-80EB-B43420ED7D18}" sibTransId="{6FE209EA-86C4-4F4C-ACEC-5035743DAB5C}"/>
    <dgm:cxn modelId="{BA7D2377-4560-48ED-BC6D-A56480044E5A}" type="presOf" srcId="{DC13CEB9-527B-43B1-BFDF-AB9355B388F3}" destId="{43078AED-3BAB-45DE-811E-9BEEB3E74967}" srcOrd="0" destOrd="0" presId="urn:microsoft.com/office/officeart/2009/3/layout/DescendingProcess"/>
    <dgm:cxn modelId="{2DAF3E7B-100E-4E19-A8A4-EA2601D78159}" srcId="{30BECC1F-9107-4402-8B92-F34A5FE13140}" destId="{07F33AD2-D67E-4FB0-ABFE-5869E0BAC134}" srcOrd="4" destOrd="0" parTransId="{4F14708B-0674-44BA-AEB4-BB37BADD7C60}" sibTransId="{31252D31-A516-44AE-9B20-C85C7EBD648F}"/>
    <dgm:cxn modelId="{BB376884-3808-4C0A-9BE2-96F535B4013D}" srcId="{30BECC1F-9107-4402-8B92-F34A5FE13140}" destId="{DC13CEB9-527B-43B1-BFDF-AB9355B388F3}" srcOrd="2" destOrd="0" parTransId="{48A2A1D0-2EA2-42B6-8FDF-B65CA135701F}" sibTransId="{324B0BBA-38D3-48E1-BAAD-0AEA734C17C0}"/>
    <dgm:cxn modelId="{ADDF6489-3523-41D4-BAA9-D29E37F48546}" type="presOf" srcId="{07F33AD2-D67E-4FB0-ABFE-5869E0BAC134}" destId="{4291C128-7FAB-4ACE-9893-1FE792BCCD61}" srcOrd="0" destOrd="0" presId="urn:microsoft.com/office/officeart/2009/3/layout/DescendingProcess"/>
    <dgm:cxn modelId="{DF26E88B-FA61-4FEC-8E5F-CBDE825D75C8}" type="presOf" srcId="{30BECC1F-9107-4402-8B92-F34A5FE13140}" destId="{AB612DD2-6B66-47C9-B926-CB9B60BACCAC}" srcOrd="0" destOrd="0" presId="urn:microsoft.com/office/officeart/2009/3/layout/DescendingProcess"/>
    <dgm:cxn modelId="{302049A5-4FD8-4D55-9830-ADC46165BA92}" srcId="{30BECC1F-9107-4402-8B92-F34A5FE13140}" destId="{9005DB60-C2B4-4271-BB24-BC888A957968}" srcOrd="3" destOrd="0" parTransId="{8B8C6A90-40D2-4296-A3BE-11890242E1F5}" sibTransId="{0277988A-FA46-4477-BC74-4C61371FD05B}"/>
    <dgm:cxn modelId="{67124EB0-439D-40A4-94F2-0AF07ADC0944}" type="presOf" srcId="{324B0BBA-38D3-48E1-BAAD-0AEA734C17C0}" destId="{4723D1B6-298A-462A-A5E3-FEC720FFD177}" srcOrd="0" destOrd="0" presId="urn:microsoft.com/office/officeart/2009/3/layout/DescendingProcess"/>
    <dgm:cxn modelId="{6CE80FC1-5E13-47EF-B80F-E56DF7A8B9DC}" srcId="{30BECC1F-9107-4402-8B92-F34A5FE13140}" destId="{F9AFBB85-38E5-421F-B44C-56428B099086}" srcOrd="0" destOrd="0" parTransId="{73F10E80-B56E-4665-9050-C7A8EF5583F2}" sibTransId="{72A31D5F-FD18-4C99-9835-20B545DB8C13}"/>
    <dgm:cxn modelId="{E3B3E431-9C54-4F05-AADC-B2F69EABE8F1}" type="presParOf" srcId="{AB612DD2-6B66-47C9-B926-CB9B60BACCAC}" destId="{46D87F5F-7038-4A5D-895A-85BC5A1F704A}" srcOrd="0" destOrd="0" presId="urn:microsoft.com/office/officeart/2009/3/layout/DescendingProcess"/>
    <dgm:cxn modelId="{3FEC15BE-05D4-4CC1-8FFC-985D49877339}" type="presParOf" srcId="{AB612DD2-6B66-47C9-B926-CB9B60BACCAC}" destId="{42BAFB4D-096C-4C00-A23A-E7A8EA4B0728}" srcOrd="1" destOrd="0" presId="urn:microsoft.com/office/officeart/2009/3/layout/DescendingProcess"/>
    <dgm:cxn modelId="{7DAB5CC8-47B1-47F8-91E4-20E2BD9AB714}" type="presParOf" srcId="{AB612DD2-6B66-47C9-B926-CB9B60BACCAC}" destId="{A34D0893-7B8D-4030-8516-94C7732D26B0}" srcOrd="2" destOrd="0" presId="urn:microsoft.com/office/officeart/2009/3/layout/DescendingProcess"/>
    <dgm:cxn modelId="{6B381CDF-1014-4B45-8FD9-D2D230B429C9}" type="presParOf" srcId="{AB612DD2-6B66-47C9-B926-CB9B60BACCAC}" destId="{33E33020-1AA6-44D0-AEE6-242118CCACE4}" srcOrd="3" destOrd="0" presId="urn:microsoft.com/office/officeart/2009/3/layout/DescendingProcess"/>
    <dgm:cxn modelId="{282AEE54-EF39-4791-81E9-C992DB102F0C}" type="presParOf" srcId="{33E33020-1AA6-44D0-AEE6-242118CCACE4}" destId="{58080B5B-134D-46F5-904B-015B7436A5BC}" srcOrd="0" destOrd="0" presId="urn:microsoft.com/office/officeart/2009/3/layout/DescendingProcess"/>
    <dgm:cxn modelId="{41A67BBF-6D13-4D30-8672-62798ED07EE2}" type="presParOf" srcId="{AB612DD2-6B66-47C9-B926-CB9B60BACCAC}" destId="{43078AED-3BAB-45DE-811E-9BEEB3E74967}" srcOrd="4" destOrd="0" presId="urn:microsoft.com/office/officeart/2009/3/layout/DescendingProcess"/>
    <dgm:cxn modelId="{7D43FF5E-70D8-45EC-8A4F-F408184070CC}" type="presParOf" srcId="{AB612DD2-6B66-47C9-B926-CB9B60BACCAC}" destId="{E4322227-A445-47A4-B6BD-E30FB3F3CC5C}" srcOrd="5" destOrd="0" presId="urn:microsoft.com/office/officeart/2009/3/layout/DescendingProcess"/>
    <dgm:cxn modelId="{A43A7819-CFB3-4F0D-A72B-F6D4334D2A0F}" type="presParOf" srcId="{E4322227-A445-47A4-B6BD-E30FB3F3CC5C}" destId="{4723D1B6-298A-462A-A5E3-FEC720FFD177}" srcOrd="0" destOrd="0" presId="urn:microsoft.com/office/officeart/2009/3/layout/DescendingProcess"/>
    <dgm:cxn modelId="{0F2B3FB2-9C24-4387-BBE5-66D2FE164145}" type="presParOf" srcId="{AB612DD2-6B66-47C9-B926-CB9B60BACCAC}" destId="{138131C3-1961-43AC-82E1-71AE970F824E}" srcOrd="6" destOrd="0" presId="urn:microsoft.com/office/officeart/2009/3/layout/DescendingProcess"/>
    <dgm:cxn modelId="{7C4E1640-28A2-441F-8558-B2B774299CC1}" type="presParOf" srcId="{AB612DD2-6B66-47C9-B926-CB9B60BACCAC}" destId="{89DE4FD7-D90D-4F96-AA4C-8D9B5EA6166A}" srcOrd="7" destOrd="0" presId="urn:microsoft.com/office/officeart/2009/3/layout/DescendingProcess"/>
    <dgm:cxn modelId="{FD9BBAC7-6006-4289-A44C-C25A6E45650C}" type="presParOf" srcId="{89DE4FD7-D90D-4F96-AA4C-8D9B5EA6166A}" destId="{79FAFD40-55D5-4119-AD00-1936BAC65222}" srcOrd="0" destOrd="0" presId="urn:microsoft.com/office/officeart/2009/3/layout/DescendingProcess"/>
    <dgm:cxn modelId="{2110FE70-2B2A-4F06-A53E-1509EF305ADC}" type="presParOf" srcId="{AB612DD2-6B66-47C9-B926-CB9B60BACCAC}" destId="{4291C128-7FAB-4ACE-9893-1FE792BCCD61}" srcOrd="8" destOrd="0" presId="urn:microsoft.com/office/officeart/2009/3/layout/Descending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A5C9586-A7DE-4545-96B3-B822DCF599C1}" type="doc">
      <dgm:prSet loTypeId="urn:microsoft.com/office/officeart/2009/3/layout/SnapshotPicture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279584B9-5DC5-402A-B942-06865D9ECBC3}">
      <dgm:prSet phldrT="[Text]" custT="1"/>
      <dgm:spPr/>
      <dgm:t>
        <a:bodyPr/>
        <a:lstStyle/>
        <a:p>
          <a:r>
            <a:rPr lang="de-DE" sz="2000" dirty="0">
              <a:solidFill>
                <a:schemeClr val="accent2"/>
              </a:solidFill>
            </a:rPr>
            <a:t>Lockdown</a:t>
          </a:r>
        </a:p>
      </dgm:t>
    </dgm:pt>
    <dgm:pt modelId="{73551BE3-2A18-46A2-A51A-D6118BBC92E1}" type="parTrans" cxnId="{F183B4F5-429E-4757-ACC8-02ADEC07F4FB}">
      <dgm:prSet/>
      <dgm:spPr/>
      <dgm:t>
        <a:bodyPr/>
        <a:lstStyle/>
        <a:p>
          <a:endParaRPr lang="de-DE"/>
        </a:p>
      </dgm:t>
    </dgm:pt>
    <dgm:pt modelId="{541129AB-907B-4723-80C3-8CEBE445A930}" type="sibTrans" cxnId="{F183B4F5-429E-4757-ACC8-02ADEC07F4FB}">
      <dgm:prSet/>
      <dgm:spPr/>
      <dgm:t>
        <a:bodyPr/>
        <a:lstStyle/>
        <a:p>
          <a:endParaRPr lang="de-DE"/>
        </a:p>
      </dgm:t>
    </dgm:pt>
    <dgm:pt modelId="{346AA063-6A3E-4882-8333-A05935AA7539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de-DE" sz="1600" dirty="0">
              <a:solidFill>
                <a:schemeClr val="accent2"/>
              </a:solidFill>
            </a:rPr>
            <a:t>Das komplette herunterfahren aller kulturellen Aktivitäten trifft auch uns als Laientheater hart</a:t>
          </a:r>
        </a:p>
        <a:p>
          <a:pPr>
            <a:buFont typeface="Wingdings" panose="05000000000000000000" pitchFamily="2" charset="2"/>
            <a:buChar char="§"/>
          </a:pPr>
          <a:endParaRPr lang="de-DE" sz="1600" dirty="0">
            <a:solidFill>
              <a:schemeClr val="accent2"/>
            </a:solidFill>
          </a:endParaRPr>
        </a:p>
        <a:p>
          <a:pPr>
            <a:buFont typeface="Wingdings" panose="05000000000000000000" pitchFamily="2" charset="2"/>
            <a:buChar char="§"/>
          </a:pPr>
          <a:r>
            <a:rPr lang="de-DE" sz="1600" dirty="0">
              <a:solidFill>
                <a:schemeClr val="accent2"/>
              </a:solidFill>
            </a:rPr>
            <a:t>Einstellung der Proben</a:t>
          </a:r>
        </a:p>
        <a:p>
          <a:pPr>
            <a:buFont typeface="Wingdings" panose="05000000000000000000" pitchFamily="2" charset="2"/>
            <a:buChar char="§"/>
          </a:pPr>
          <a:endParaRPr lang="de-DE" sz="1600" dirty="0">
            <a:solidFill>
              <a:schemeClr val="accent2"/>
            </a:solidFill>
          </a:endParaRPr>
        </a:p>
        <a:p>
          <a:pPr>
            <a:buFont typeface="Wingdings" panose="05000000000000000000" pitchFamily="2" charset="2"/>
            <a:buChar char="§"/>
          </a:pPr>
          <a:r>
            <a:rPr lang="de-DE" sz="1600" dirty="0">
              <a:solidFill>
                <a:schemeClr val="accent2"/>
              </a:solidFill>
            </a:rPr>
            <a:t>Absage der Vorstellungen</a:t>
          </a:r>
        </a:p>
        <a:p>
          <a:pPr>
            <a:buNone/>
          </a:pPr>
          <a:endParaRPr lang="de-DE" sz="1600" dirty="0">
            <a:solidFill>
              <a:schemeClr val="accent2"/>
            </a:solidFill>
          </a:endParaRPr>
        </a:p>
        <a:p>
          <a:pPr>
            <a:buNone/>
          </a:pPr>
          <a:endParaRPr lang="de-DE" sz="1300" dirty="0"/>
        </a:p>
        <a:p>
          <a:pPr>
            <a:buNone/>
          </a:pPr>
          <a:endParaRPr lang="de-DE" sz="1300" dirty="0"/>
        </a:p>
      </dgm:t>
    </dgm:pt>
    <dgm:pt modelId="{324429E9-EEA2-4AF1-86BF-BD6B1D261C2D}" type="parTrans" cxnId="{5788B41B-CB24-4E92-8B23-AE0B0241593A}">
      <dgm:prSet/>
      <dgm:spPr/>
      <dgm:t>
        <a:bodyPr/>
        <a:lstStyle/>
        <a:p>
          <a:endParaRPr lang="de-DE"/>
        </a:p>
      </dgm:t>
    </dgm:pt>
    <dgm:pt modelId="{40D15FBF-FCC7-4AD0-9880-3AA79C90384F}" type="sibTrans" cxnId="{5788B41B-CB24-4E92-8B23-AE0B0241593A}">
      <dgm:prSet/>
      <dgm:spPr/>
      <dgm:t>
        <a:bodyPr/>
        <a:lstStyle/>
        <a:p>
          <a:endParaRPr lang="de-DE"/>
        </a:p>
      </dgm:t>
    </dgm:pt>
    <dgm:pt modelId="{76F62FD4-A166-4BF3-A752-690C6C5CDD54}" type="pres">
      <dgm:prSet presAssocID="{3A5C9586-A7DE-4545-96B3-B822DCF599C1}" presName="Name0" presStyleCnt="0">
        <dgm:presLayoutVars>
          <dgm:chMax/>
          <dgm:chPref/>
          <dgm:dir/>
          <dgm:animLvl val="lvl"/>
        </dgm:presLayoutVars>
      </dgm:prSet>
      <dgm:spPr/>
    </dgm:pt>
    <dgm:pt modelId="{23391CD6-2299-4B7B-9A48-764D78CF5AC9}" type="pres">
      <dgm:prSet presAssocID="{279584B9-5DC5-402A-B942-06865D9ECBC3}" presName="composite" presStyleCnt="0"/>
      <dgm:spPr/>
    </dgm:pt>
    <dgm:pt modelId="{4E56DA8E-6E61-47A7-B99E-DB481FE5C4E1}" type="pres">
      <dgm:prSet presAssocID="{279584B9-5DC5-402A-B942-06865D9ECBC3}" presName="ParentAccentShape" presStyleLbl="trBgShp" presStyleIdx="0" presStyleCnt="2"/>
      <dgm:spPr/>
    </dgm:pt>
    <dgm:pt modelId="{4CB633FD-A941-4546-BE08-E40E0E4B04AC}" type="pres">
      <dgm:prSet presAssocID="{279584B9-5DC5-402A-B942-06865D9ECBC3}" presName="ParentText" presStyleLbl="revTx" presStyleIdx="0" presStyleCnt="2">
        <dgm:presLayoutVars>
          <dgm:chMax val="1"/>
          <dgm:chPref val="1"/>
          <dgm:bulletEnabled val="1"/>
        </dgm:presLayoutVars>
      </dgm:prSet>
      <dgm:spPr/>
    </dgm:pt>
    <dgm:pt modelId="{F8B0EBA5-6A0F-4EDE-9873-46AF105584A2}" type="pres">
      <dgm:prSet presAssocID="{279584B9-5DC5-402A-B942-06865D9ECBC3}" presName="ChildText" presStyleLbl="revTx" presStyleIdx="1" presStyleCnt="2">
        <dgm:presLayoutVars>
          <dgm:chMax val="0"/>
          <dgm:chPref val="0"/>
        </dgm:presLayoutVars>
      </dgm:prSet>
      <dgm:spPr/>
    </dgm:pt>
    <dgm:pt modelId="{3F4E47D7-6F85-43AE-8AF0-3486472E2827}" type="pres">
      <dgm:prSet presAssocID="{279584B9-5DC5-402A-B942-06865D9ECBC3}" presName="ChildAccentShape" presStyleLbl="trBgShp" presStyleIdx="1" presStyleCnt="2"/>
      <dgm:spPr/>
    </dgm:pt>
    <dgm:pt modelId="{0971EABD-730F-486A-A30D-5ED306149277}" type="pres">
      <dgm:prSet presAssocID="{279584B9-5DC5-402A-B942-06865D9ECBC3}" presName="Image" presStyleLbl="alignImgPlace1" presStyleIdx="0" presStyleCnt="1"/>
      <dgm:spPr/>
    </dgm:pt>
  </dgm:ptLst>
  <dgm:cxnLst>
    <dgm:cxn modelId="{5788B41B-CB24-4E92-8B23-AE0B0241593A}" srcId="{279584B9-5DC5-402A-B942-06865D9ECBC3}" destId="{346AA063-6A3E-4882-8333-A05935AA7539}" srcOrd="0" destOrd="0" parTransId="{324429E9-EEA2-4AF1-86BF-BD6B1D261C2D}" sibTransId="{40D15FBF-FCC7-4AD0-9880-3AA79C90384F}"/>
    <dgm:cxn modelId="{F2DB7752-2A54-4B16-8702-2C4706DC0D88}" type="presOf" srcId="{346AA063-6A3E-4882-8333-A05935AA7539}" destId="{F8B0EBA5-6A0F-4EDE-9873-46AF105584A2}" srcOrd="0" destOrd="0" presId="urn:microsoft.com/office/officeart/2009/3/layout/SnapshotPictureList"/>
    <dgm:cxn modelId="{A75746D8-7607-422B-816F-FEA461109A79}" type="presOf" srcId="{279584B9-5DC5-402A-B942-06865D9ECBC3}" destId="{4CB633FD-A941-4546-BE08-E40E0E4B04AC}" srcOrd="0" destOrd="0" presId="urn:microsoft.com/office/officeart/2009/3/layout/SnapshotPictureList"/>
    <dgm:cxn modelId="{F183B4F5-429E-4757-ACC8-02ADEC07F4FB}" srcId="{3A5C9586-A7DE-4545-96B3-B822DCF599C1}" destId="{279584B9-5DC5-402A-B942-06865D9ECBC3}" srcOrd="0" destOrd="0" parTransId="{73551BE3-2A18-46A2-A51A-D6118BBC92E1}" sibTransId="{541129AB-907B-4723-80C3-8CEBE445A930}"/>
    <dgm:cxn modelId="{899BB0FD-9629-41E6-8329-A75393CA81E8}" type="presOf" srcId="{3A5C9586-A7DE-4545-96B3-B822DCF599C1}" destId="{76F62FD4-A166-4BF3-A752-690C6C5CDD54}" srcOrd="0" destOrd="0" presId="urn:microsoft.com/office/officeart/2009/3/layout/SnapshotPictureList"/>
    <dgm:cxn modelId="{D9BCD191-CED3-48A6-ABA3-0A3039CDD1B2}" type="presParOf" srcId="{76F62FD4-A166-4BF3-A752-690C6C5CDD54}" destId="{23391CD6-2299-4B7B-9A48-764D78CF5AC9}" srcOrd="0" destOrd="0" presId="urn:microsoft.com/office/officeart/2009/3/layout/SnapshotPictureList"/>
    <dgm:cxn modelId="{67F6364F-F1B7-4DCE-9F07-69C6D49F21D4}" type="presParOf" srcId="{23391CD6-2299-4B7B-9A48-764D78CF5AC9}" destId="{4E56DA8E-6E61-47A7-B99E-DB481FE5C4E1}" srcOrd="0" destOrd="0" presId="urn:microsoft.com/office/officeart/2009/3/layout/SnapshotPictureList"/>
    <dgm:cxn modelId="{FDF8B14E-579D-46A1-9786-7C4AA1493652}" type="presParOf" srcId="{23391CD6-2299-4B7B-9A48-764D78CF5AC9}" destId="{4CB633FD-A941-4546-BE08-E40E0E4B04AC}" srcOrd="1" destOrd="0" presId="urn:microsoft.com/office/officeart/2009/3/layout/SnapshotPictureList"/>
    <dgm:cxn modelId="{6997E0E5-F210-4526-9EB9-3DA642B2AA73}" type="presParOf" srcId="{23391CD6-2299-4B7B-9A48-764D78CF5AC9}" destId="{F8B0EBA5-6A0F-4EDE-9873-46AF105584A2}" srcOrd="2" destOrd="0" presId="urn:microsoft.com/office/officeart/2009/3/layout/SnapshotPictureList"/>
    <dgm:cxn modelId="{38AF2101-A718-472E-A5C2-54AB17D4D4B7}" type="presParOf" srcId="{23391CD6-2299-4B7B-9A48-764D78CF5AC9}" destId="{3F4E47D7-6F85-43AE-8AF0-3486472E2827}" srcOrd="3" destOrd="0" presId="urn:microsoft.com/office/officeart/2009/3/layout/SnapshotPictureList"/>
    <dgm:cxn modelId="{03932D80-290E-4519-8E94-E5463BE0943A}" type="presParOf" srcId="{23391CD6-2299-4B7B-9A48-764D78CF5AC9}" destId="{0971EABD-730F-486A-A30D-5ED306149277}" srcOrd="4" destOrd="0" presId="urn:microsoft.com/office/officeart/2009/3/layout/SnapshotPictur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124F5A4-E1CF-4036-8AE2-DF4DFC3FEAF9}" type="doc">
      <dgm:prSet loTypeId="urn:microsoft.com/office/officeart/2009/3/layout/FramedTextPicture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4DF01AAD-96AA-49AD-88E3-586FF6701446}">
      <dgm:prSet phldrT="[Text]"/>
      <dgm:spPr/>
      <dgm:t>
        <a:bodyPr/>
        <a:lstStyle/>
        <a:p>
          <a:r>
            <a:rPr lang="de-DE" dirty="0"/>
            <a:t>Und der Orient-Express?</a:t>
          </a:r>
        </a:p>
        <a:p>
          <a:r>
            <a:rPr lang="de-DE" dirty="0"/>
            <a:t>…der musste aufs Abstellgleis</a:t>
          </a:r>
        </a:p>
      </dgm:t>
    </dgm:pt>
    <dgm:pt modelId="{DC7BA482-A397-4C5C-811F-BA61F0DC8FCF}" type="parTrans" cxnId="{5642809F-884C-4D9E-9B3F-3DD8CDB29980}">
      <dgm:prSet/>
      <dgm:spPr/>
      <dgm:t>
        <a:bodyPr/>
        <a:lstStyle/>
        <a:p>
          <a:endParaRPr lang="de-DE"/>
        </a:p>
      </dgm:t>
    </dgm:pt>
    <dgm:pt modelId="{E21AFA35-C1C3-4DAF-9F84-5278457F6107}" type="sibTrans" cxnId="{5642809F-884C-4D9E-9B3F-3DD8CDB29980}">
      <dgm:prSet/>
      <dgm:spPr/>
      <dgm:t>
        <a:bodyPr/>
        <a:lstStyle/>
        <a:p>
          <a:endParaRPr lang="de-DE"/>
        </a:p>
      </dgm:t>
    </dgm:pt>
    <dgm:pt modelId="{1E47E371-B5BE-4665-8D97-B717A3A9A06F}" type="pres">
      <dgm:prSet presAssocID="{8124F5A4-E1CF-4036-8AE2-DF4DFC3FEAF9}" presName="Name0" presStyleCnt="0">
        <dgm:presLayoutVars>
          <dgm:chMax/>
          <dgm:chPref/>
          <dgm:dir/>
        </dgm:presLayoutVars>
      </dgm:prSet>
      <dgm:spPr/>
    </dgm:pt>
    <dgm:pt modelId="{5B03CFD0-842F-4160-9D1D-F112DAFEA5F6}" type="pres">
      <dgm:prSet presAssocID="{4DF01AAD-96AA-49AD-88E3-586FF6701446}" presName="composite" presStyleCnt="0">
        <dgm:presLayoutVars>
          <dgm:chMax/>
          <dgm:chPref/>
        </dgm:presLayoutVars>
      </dgm:prSet>
      <dgm:spPr/>
    </dgm:pt>
    <dgm:pt modelId="{832AD8F1-9084-45A4-99BC-33D74070D46B}" type="pres">
      <dgm:prSet presAssocID="{4DF01AAD-96AA-49AD-88E3-586FF6701446}" presName="Image" presStyleLbl="bgImgPlace1" presStyleIdx="0" presStyleCnt="1"/>
      <dgm:spPr/>
    </dgm:pt>
    <dgm:pt modelId="{AF49BE01-A1D4-408B-8BAB-A1C8A870AB4F}" type="pres">
      <dgm:prSet presAssocID="{4DF01AAD-96AA-49AD-88E3-586FF6701446}" presName="ParentText" presStyleLbl="revTx" presStyleIdx="0" presStyleCnt="1">
        <dgm:presLayoutVars>
          <dgm:chMax val="0"/>
          <dgm:chPref val="0"/>
          <dgm:bulletEnabled val="1"/>
        </dgm:presLayoutVars>
      </dgm:prSet>
      <dgm:spPr/>
    </dgm:pt>
    <dgm:pt modelId="{551769C9-58F3-4379-B5B5-DBBE202ED6D9}" type="pres">
      <dgm:prSet presAssocID="{4DF01AAD-96AA-49AD-88E3-586FF6701446}" presName="tlFrame" presStyleLbl="node1" presStyleIdx="0" presStyleCnt="4"/>
      <dgm:spPr/>
    </dgm:pt>
    <dgm:pt modelId="{7381AE3D-ECC2-4876-AD5D-0D5EA0FA9DFD}" type="pres">
      <dgm:prSet presAssocID="{4DF01AAD-96AA-49AD-88E3-586FF6701446}" presName="trFrame" presStyleLbl="node1" presStyleIdx="1" presStyleCnt="4"/>
      <dgm:spPr/>
    </dgm:pt>
    <dgm:pt modelId="{2A1832E0-4342-4478-82C1-5564EC792329}" type="pres">
      <dgm:prSet presAssocID="{4DF01AAD-96AA-49AD-88E3-586FF6701446}" presName="blFrame" presStyleLbl="node1" presStyleIdx="2" presStyleCnt="4"/>
      <dgm:spPr/>
    </dgm:pt>
    <dgm:pt modelId="{31D12981-7045-4040-B788-D7FB813B3F64}" type="pres">
      <dgm:prSet presAssocID="{4DF01AAD-96AA-49AD-88E3-586FF6701446}" presName="brFrame" presStyleLbl="node1" presStyleIdx="3" presStyleCnt="4"/>
      <dgm:spPr/>
    </dgm:pt>
  </dgm:ptLst>
  <dgm:cxnLst>
    <dgm:cxn modelId="{8DB7294E-45CB-4E0D-BAFF-194539A91C74}" type="presOf" srcId="{4DF01AAD-96AA-49AD-88E3-586FF6701446}" destId="{AF49BE01-A1D4-408B-8BAB-A1C8A870AB4F}" srcOrd="0" destOrd="0" presId="urn:microsoft.com/office/officeart/2009/3/layout/FramedTextPicture"/>
    <dgm:cxn modelId="{5642809F-884C-4D9E-9B3F-3DD8CDB29980}" srcId="{8124F5A4-E1CF-4036-8AE2-DF4DFC3FEAF9}" destId="{4DF01AAD-96AA-49AD-88E3-586FF6701446}" srcOrd="0" destOrd="0" parTransId="{DC7BA482-A397-4C5C-811F-BA61F0DC8FCF}" sibTransId="{E21AFA35-C1C3-4DAF-9F84-5278457F6107}"/>
    <dgm:cxn modelId="{BFF994EC-6333-4F2F-A602-3340C341CBAB}" type="presOf" srcId="{8124F5A4-E1CF-4036-8AE2-DF4DFC3FEAF9}" destId="{1E47E371-B5BE-4665-8D97-B717A3A9A06F}" srcOrd="0" destOrd="0" presId="urn:microsoft.com/office/officeart/2009/3/layout/FramedTextPicture"/>
    <dgm:cxn modelId="{3C3D3D19-56BD-4C13-83B0-D7D1F66B9783}" type="presParOf" srcId="{1E47E371-B5BE-4665-8D97-B717A3A9A06F}" destId="{5B03CFD0-842F-4160-9D1D-F112DAFEA5F6}" srcOrd="0" destOrd="0" presId="urn:microsoft.com/office/officeart/2009/3/layout/FramedTextPicture"/>
    <dgm:cxn modelId="{D16BCFE3-1E18-4DB3-979B-50FB97FE7449}" type="presParOf" srcId="{5B03CFD0-842F-4160-9D1D-F112DAFEA5F6}" destId="{832AD8F1-9084-45A4-99BC-33D74070D46B}" srcOrd="0" destOrd="0" presId="urn:microsoft.com/office/officeart/2009/3/layout/FramedTextPicture"/>
    <dgm:cxn modelId="{849D288C-3B91-4E21-93B2-D6CCDC2BE56C}" type="presParOf" srcId="{5B03CFD0-842F-4160-9D1D-F112DAFEA5F6}" destId="{AF49BE01-A1D4-408B-8BAB-A1C8A870AB4F}" srcOrd="1" destOrd="0" presId="urn:microsoft.com/office/officeart/2009/3/layout/FramedTextPicture"/>
    <dgm:cxn modelId="{7048A41E-721C-467D-BA2F-C80507A0723F}" type="presParOf" srcId="{5B03CFD0-842F-4160-9D1D-F112DAFEA5F6}" destId="{551769C9-58F3-4379-B5B5-DBBE202ED6D9}" srcOrd="2" destOrd="0" presId="urn:microsoft.com/office/officeart/2009/3/layout/FramedTextPicture"/>
    <dgm:cxn modelId="{77E996F1-6BD2-46B0-A903-1CCCFA4CB6E1}" type="presParOf" srcId="{5B03CFD0-842F-4160-9D1D-F112DAFEA5F6}" destId="{7381AE3D-ECC2-4876-AD5D-0D5EA0FA9DFD}" srcOrd="3" destOrd="0" presId="urn:microsoft.com/office/officeart/2009/3/layout/FramedTextPicture"/>
    <dgm:cxn modelId="{A5B4FBF1-25E7-4A36-AAEA-F0263732E915}" type="presParOf" srcId="{5B03CFD0-842F-4160-9D1D-F112DAFEA5F6}" destId="{2A1832E0-4342-4478-82C1-5564EC792329}" srcOrd="4" destOrd="0" presId="urn:microsoft.com/office/officeart/2009/3/layout/FramedTextPicture"/>
    <dgm:cxn modelId="{9006842C-EA4E-451B-A2FD-F6BA7E9AAAF7}" type="presParOf" srcId="{5B03CFD0-842F-4160-9D1D-F112DAFEA5F6}" destId="{31D12981-7045-4040-B788-D7FB813B3F64}" srcOrd="5" destOrd="0" presId="urn:microsoft.com/office/officeart/2009/3/layout/FramedTextPicture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A5C9586-A7DE-4545-96B3-B822DCF599C1}" type="doc">
      <dgm:prSet loTypeId="urn:microsoft.com/office/officeart/2009/3/layout/SnapshotPicture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279584B9-5DC5-402A-B942-06865D9ECBC3}">
      <dgm:prSet phldrT="[Text]" custT="1"/>
      <dgm:spPr/>
      <dgm:t>
        <a:bodyPr/>
        <a:lstStyle/>
        <a:p>
          <a:r>
            <a:rPr lang="de-DE" sz="2000" dirty="0">
              <a:solidFill>
                <a:schemeClr val="accent2"/>
              </a:solidFill>
            </a:rPr>
            <a:t>Kulturfrühstück mit Wanderung</a:t>
          </a:r>
        </a:p>
      </dgm:t>
    </dgm:pt>
    <dgm:pt modelId="{73551BE3-2A18-46A2-A51A-D6118BBC92E1}" type="parTrans" cxnId="{F183B4F5-429E-4757-ACC8-02ADEC07F4FB}">
      <dgm:prSet/>
      <dgm:spPr/>
      <dgm:t>
        <a:bodyPr/>
        <a:lstStyle/>
        <a:p>
          <a:endParaRPr lang="de-DE"/>
        </a:p>
      </dgm:t>
    </dgm:pt>
    <dgm:pt modelId="{541129AB-907B-4723-80C3-8CEBE445A930}" type="sibTrans" cxnId="{F183B4F5-429E-4757-ACC8-02ADEC07F4FB}">
      <dgm:prSet/>
      <dgm:spPr/>
      <dgm:t>
        <a:bodyPr/>
        <a:lstStyle/>
        <a:p>
          <a:endParaRPr lang="de-DE"/>
        </a:p>
      </dgm:t>
    </dgm:pt>
    <dgm:pt modelId="{346AA063-6A3E-4882-8333-A05935AA7539}">
      <dgm:prSet phldrT="[Text]" custT="1"/>
      <dgm:spPr/>
      <dgm:t>
        <a:bodyPr/>
        <a:lstStyle/>
        <a:p>
          <a:pPr>
            <a:buNone/>
          </a:pPr>
          <a:endParaRPr lang="de-DE" sz="1300" dirty="0"/>
        </a:p>
        <a:p>
          <a:pPr>
            <a:buNone/>
          </a:pPr>
          <a:endParaRPr lang="de-DE" sz="1300" dirty="0"/>
        </a:p>
      </dgm:t>
    </dgm:pt>
    <dgm:pt modelId="{324429E9-EEA2-4AF1-86BF-BD6B1D261C2D}" type="parTrans" cxnId="{5788B41B-CB24-4E92-8B23-AE0B0241593A}">
      <dgm:prSet/>
      <dgm:spPr/>
      <dgm:t>
        <a:bodyPr/>
        <a:lstStyle/>
        <a:p>
          <a:endParaRPr lang="de-DE"/>
        </a:p>
      </dgm:t>
    </dgm:pt>
    <dgm:pt modelId="{40D15FBF-FCC7-4AD0-9880-3AA79C90384F}" type="sibTrans" cxnId="{5788B41B-CB24-4E92-8B23-AE0B0241593A}">
      <dgm:prSet/>
      <dgm:spPr/>
      <dgm:t>
        <a:bodyPr/>
        <a:lstStyle/>
        <a:p>
          <a:endParaRPr lang="de-DE"/>
        </a:p>
      </dgm:t>
    </dgm:pt>
    <dgm:pt modelId="{76F62FD4-A166-4BF3-A752-690C6C5CDD54}" type="pres">
      <dgm:prSet presAssocID="{3A5C9586-A7DE-4545-96B3-B822DCF599C1}" presName="Name0" presStyleCnt="0">
        <dgm:presLayoutVars>
          <dgm:chMax/>
          <dgm:chPref/>
          <dgm:dir/>
          <dgm:animLvl val="lvl"/>
        </dgm:presLayoutVars>
      </dgm:prSet>
      <dgm:spPr/>
    </dgm:pt>
    <dgm:pt modelId="{23391CD6-2299-4B7B-9A48-764D78CF5AC9}" type="pres">
      <dgm:prSet presAssocID="{279584B9-5DC5-402A-B942-06865D9ECBC3}" presName="composite" presStyleCnt="0"/>
      <dgm:spPr/>
    </dgm:pt>
    <dgm:pt modelId="{4E56DA8E-6E61-47A7-B99E-DB481FE5C4E1}" type="pres">
      <dgm:prSet presAssocID="{279584B9-5DC5-402A-B942-06865D9ECBC3}" presName="ParentAccentShape" presStyleLbl="trBgShp" presStyleIdx="0" presStyleCnt="2"/>
      <dgm:spPr/>
    </dgm:pt>
    <dgm:pt modelId="{4CB633FD-A941-4546-BE08-E40E0E4B04AC}" type="pres">
      <dgm:prSet presAssocID="{279584B9-5DC5-402A-B942-06865D9ECBC3}" presName="ParentText" presStyleLbl="revTx" presStyleIdx="0" presStyleCnt="2">
        <dgm:presLayoutVars>
          <dgm:chMax val="1"/>
          <dgm:chPref val="1"/>
          <dgm:bulletEnabled val="1"/>
        </dgm:presLayoutVars>
      </dgm:prSet>
      <dgm:spPr/>
    </dgm:pt>
    <dgm:pt modelId="{F8B0EBA5-6A0F-4EDE-9873-46AF105584A2}" type="pres">
      <dgm:prSet presAssocID="{279584B9-5DC5-402A-B942-06865D9ECBC3}" presName="ChildText" presStyleLbl="revTx" presStyleIdx="1" presStyleCnt="2">
        <dgm:presLayoutVars>
          <dgm:chMax val="0"/>
          <dgm:chPref val="0"/>
        </dgm:presLayoutVars>
      </dgm:prSet>
      <dgm:spPr/>
    </dgm:pt>
    <dgm:pt modelId="{3F4E47D7-6F85-43AE-8AF0-3486472E2827}" type="pres">
      <dgm:prSet presAssocID="{279584B9-5DC5-402A-B942-06865D9ECBC3}" presName="ChildAccentShape" presStyleLbl="trBgShp" presStyleIdx="1" presStyleCnt="2"/>
      <dgm:spPr/>
    </dgm:pt>
    <dgm:pt modelId="{0971EABD-730F-486A-A30D-5ED306149277}" type="pres">
      <dgm:prSet presAssocID="{279584B9-5DC5-402A-B942-06865D9ECBC3}" presName="Image" presStyleLbl="alignImgPlace1" presStyleIdx="0" presStyleCnt="1"/>
      <dgm:spPr/>
    </dgm:pt>
  </dgm:ptLst>
  <dgm:cxnLst>
    <dgm:cxn modelId="{5788B41B-CB24-4E92-8B23-AE0B0241593A}" srcId="{279584B9-5DC5-402A-B942-06865D9ECBC3}" destId="{346AA063-6A3E-4882-8333-A05935AA7539}" srcOrd="0" destOrd="0" parTransId="{324429E9-EEA2-4AF1-86BF-BD6B1D261C2D}" sibTransId="{40D15FBF-FCC7-4AD0-9880-3AA79C90384F}"/>
    <dgm:cxn modelId="{F2DB7752-2A54-4B16-8702-2C4706DC0D88}" type="presOf" srcId="{346AA063-6A3E-4882-8333-A05935AA7539}" destId="{F8B0EBA5-6A0F-4EDE-9873-46AF105584A2}" srcOrd="0" destOrd="0" presId="urn:microsoft.com/office/officeart/2009/3/layout/SnapshotPictureList"/>
    <dgm:cxn modelId="{A75746D8-7607-422B-816F-FEA461109A79}" type="presOf" srcId="{279584B9-5DC5-402A-B942-06865D9ECBC3}" destId="{4CB633FD-A941-4546-BE08-E40E0E4B04AC}" srcOrd="0" destOrd="0" presId="urn:microsoft.com/office/officeart/2009/3/layout/SnapshotPictureList"/>
    <dgm:cxn modelId="{F183B4F5-429E-4757-ACC8-02ADEC07F4FB}" srcId="{3A5C9586-A7DE-4545-96B3-B822DCF599C1}" destId="{279584B9-5DC5-402A-B942-06865D9ECBC3}" srcOrd="0" destOrd="0" parTransId="{73551BE3-2A18-46A2-A51A-D6118BBC92E1}" sibTransId="{541129AB-907B-4723-80C3-8CEBE445A930}"/>
    <dgm:cxn modelId="{899BB0FD-9629-41E6-8329-A75393CA81E8}" type="presOf" srcId="{3A5C9586-A7DE-4545-96B3-B822DCF599C1}" destId="{76F62FD4-A166-4BF3-A752-690C6C5CDD54}" srcOrd="0" destOrd="0" presId="urn:microsoft.com/office/officeart/2009/3/layout/SnapshotPictureList"/>
    <dgm:cxn modelId="{D9BCD191-CED3-48A6-ABA3-0A3039CDD1B2}" type="presParOf" srcId="{76F62FD4-A166-4BF3-A752-690C6C5CDD54}" destId="{23391CD6-2299-4B7B-9A48-764D78CF5AC9}" srcOrd="0" destOrd="0" presId="urn:microsoft.com/office/officeart/2009/3/layout/SnapshotPictureList"/>
    <dgm:cxn modelId="{67F6364F-F1B7-4DCE-9F07-69C6D49F21D4}" type="presParOf" srcId="{23391CD6-2299-4B7B-9A48-764D78CF5AC9}" destId="{4E56DA8E-6E61-47A7-B99E-DB481FE5C4E1}" srcOrd="0" destOrd="0" presId="urn:microsoft.com/office/officeart/2009/3/layout/SnapshotPictureList"/>
    <dgm:cxn modelId="{FDF8B14E-579D-46A1-9786-7C4AA1493652}" type="presParOf" srcId="{23391CD6-2299-4B7B-9A48-764D78CF5AC9}" destId="{4CB633FD-A941-4546-BE08-E40E0E4B04AC}" srcOrd="1" destOrd="0" presId="urn:microsoft.com/office/officeart/2009/3/layout/SnapshotPictureList"/>
    <dgm:cxn modelId="{6997E0E5-F210-4526-9EB9-3DA642B2AA73}" type="presParOf" srcId="{23391CD6-2299-4B7B-9A48-764D78CF5AC9}" destId="{F8B0EBA5-6A0F-4EDE-9873-46AF105584A2}" srcOrd="2" destOrd="0" presId="urn:microsoft.com/office/officeart/2009/3/layout/SnapshotPictureList"/>
    <dgm:cxn modelId="{38AF2101-A718-472E-A5C2-54AB17D4D4B7}" type="presParOf" srcId="{23391CD6-2299-4B7B-9A48-764D78CF5AC9}" destId="{3F4E47D7-6F85-43AE-8AF0-3486472E2827}" srcOrd="3" destOrd="0" presId="urn:microsoft.com/office/officeart/2009/3/layout/SnapshotPictureList"/>
    <dgm:cxn modelId="{03932D80-290E-4519-8E94-E5463BE0943A}" type="presParOf" srcId="{23391CD6-2299-4B7B-9A48-764D78CF5AC9}" destId="{0971EABD-730F-486A-A30D-5ED306149277}" srcOrd="4" destOrd="0" presId="urn:microsoft.com/office/officeart/2009/3/layout/SnapshotPictur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43DE380-612B-43FB-98AB-C3108BA2703B}" type="doc">
      <dgm:prSet loTypeId="urn:microsoft.com/office/officeart/2005/8/layout/hList2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de-DE"/>
        </a:p>
      </dgm:t>
    </dgm:pt>
    <dgm:pt modelId="{FB02D49F-6665-4CF0-BCC1-C28E741C39E9}">
      <dgm:prSet phldrT="[Text]"/>
      <dgm:spPr/>
      <dgm:t>
        <a:bodyPr/>
        <a:lstStyle/>
        <a:p>
          <a:r>
            <a:rPr lang="de-DE"/>
            <a:t>Kultur</a:t>
          </a:r>
          <a:endParaRPr lang="de-DE" dirty="0"/>
        </a:p>
      </dgm:t>
    </dgm:pt>
    <dgm:pt modelId="{E4F1A55F-92C4-4A71-B04A-7FCE7A33E17E}" type="parTrans" cxnId="{DCFC98CE-133D-4F18-9270-B50F477E9EE8}">
      <dgm:prSet/>
      <dgm:spPr/>
      <dgm:t>
        <a:bodyPr/>
        <a:lstStyle/>
        <a:p>
          <a:endParaRPr lang="de-DE"/>
        </a:p>
      </dgm:t>
    </dgm:pt>
    <dgm:pt modelId="{F0FCE7CC-15B5-4E2A-A97C-98079C4EB238}" type="sibTrans" cxnId="{DCFC98CE-133D-4F18-9270-B50F477E9EE8}">
      <dgm:prSet/>
      <dgm:spPr/>
      <dgm:t>
        <a:bodyPr/>
        <a:lstStyle/>
        <a:p>
          <a:endParaRPr lang="de-DE"/>
        </a:p>
      </dgm:t>
    </dgm:pt>
    <dgm:pt modelId="{4A0A9F6A-99D4-428E-9151-DF9A27702ACA}">
      <dgm:prSet phldrT="[Text]"/>
      <dgm:spPr/>
      <dgm:t>
        <a:bodyPr/>
        <a:lstStyle/>
        <a:p>
          <a:r>
            <a:rPr lang="de-DE"/>
            <a:t>Gruppe</a:t>
          </a:r>
          <a:endParaRPr lang="de-DE" dirty="0"/>
        </a:p>
      </dgm:t>
    </dgm:pt>
    <dgm:pt modelId="{F50DE01D-20D6-47A9-8E4A-A89D3EA16EB1}" type="parTrans" cxnId="{191D0466-5B4E-47B3-9990-F293BEE7E2DB}">
      <dgm:prSet/>
      <dgm:spPr/>
      <dgm:t>
        <a:bodyPr/>
        <a:lstStyle/>
        <a:p>
          <a:endParaRPr lang="de-DE"/>
        </a:p>
      </dgm:t>
    </dgm:pt>
    <dgm:pt modelId="{FDBB25DF-3B36-48BA-9263-3FDC3B6FC8E5}" type="sibTrans" cxnId="{191D0466-5B4E-47B3-9990-F293BEE7E2DB}">
      <dgm:prSet/>
      <dgm:spPr/>
      <dgm:t>
        <a:bodyPr/>
        <a:lstStyle/>
        <a:p>
          <a:endParaRPr lang="de-DE"/>
        </a:p>
      </dgm:t>
    </dgm:pt>
    <dgm:pt modelId="{D0AF8777-16AD-494B-BA55-ABE57FF4DDB1}">
      <dgm:prSet phldrT="[Text]"/>
      <dgm:spPr/>
      <dgm:t>
        <a:bodyPr/>
        <a:lstStyle/>
        <a:p>
          <a:r>
            <a:rPr lang="de-DE"/>
            <a:t>Finanzen</a:t>
          </a:r>
          <a:endParaRPr lang="de-DE" dirty="0"/>
        </a:p>
      </dgm:t>
    </dgm:pt>
    <dgm:pt modelId="{E63BC7E2-5D3B-4AAC-AD2E-05AB7673703F}" type="parTrans" cxnId="{EBB67C28-DD27-4657-86F4-3889ADB66957}">
      <dgm:prSet/>
      <dgm:spPr/>
      <dgm:t>
        <a:bodyPr/>
        <a:lstStyle/>
        <a:p>
          <a:endParaRPr lang="de-DE"/>
        </a:p>
      </dgm:t>
    </dgm:pt>
    <dgm:pt modelId="{50D3BDB1-0DE8-4A70-ACFF-D0C1A4FEC8C0}" type="sibTrans" cxnId="{EBB67C28-DD27-4657-86F4-3889ADB66957}">
      <dgm:prSet/>
      <dgm:spPr/>
      <dgm:t>
        <a:bodyPr/>
        <a:lstStyle/>
        <a:p>
          <a:endParaRPr lang="de-DE"/>
        </a:p>
      </dgm:t>
    </dgm:pt>
    <dgm:pt modelId="{7C2D22DA-EB01-42C7-B790-2198E35B5B36}">
      <dgm:prSet phldrT="[Text]"/>
      <dgm:spPr/>
      <dgm:t>
        <a:bodyPr/>
        <a:lstStyle/>
        <a:p>
          <a:r>
            <a:rPr lang="de-DE"/>
            <a:t>Außenwirkung</a:t>
          </a:r>
          <a:endParaRPr lang="de-DE" dirty="0"/>
        </a:p>
      </dgm:t>
    </dgm:pt>
    <dgm:pt modelId="{7FEBF21F-64CC-4467-AFD8-68C27CE91577}" type="parTrans" cxnId="{37CA0D35-6B56-4AFA-ABAD-30EB5666A250}">
      <dgm:prSet/>
      <dgm:spPr/>
      <dgm:t>
        <a:bodyPr/>
        <a:lstStyle/>
        <a:p>
          <a:endParaRPr lang="de-DE"/>
        </a:p>
      </dgm:t>
    </dgm:pt>
    <dgm:pt modelId="{90075B1B-A1CF-4BA8-BAB9-EB92F8456AF0}" type="sibTrans" cxnId="{37CA0D35-6B56-4AFA-ABAD-30EB5666A250}">
      <dgm:prSet/>
      <dgm:spPr/>
      <dgm:t>
        <a:bodyPr/>
        <a:lstStyle/>
        <a:p>
          <a:endParaRPr lang="de-DE"/>
        </a:p>
      </dgm:t>
    </dgm:pt>
    <dgm:pt modelId="{A4B2827B-DE4F-49D7-8F2B-6CD36099A779}">
      <dgm:prSet phldrT="[Text]"/>
      <dgm:spPr/>
      <dgm:t>
        <a:bodyPr/>
        <a:lstStyle/>
        <a:p>
          <a:r>
            <a:rPr lang="de-DE"/>
            <a:t>Reflektion und Ausblick</a:t>
          </a:r>
          <a:endParaRPr lang="de-DE" dirty="0"/>
        </a:p>
      </dgm:t>
    </dgm:pt>
    <dgm:pt modelId="{BE2F3C20-E647-4E9D-9094-0C4217D4913B}" type="parTrans" cxnId="{DA0951E1-2AF1-47F7-93CA-17585B470E95}">
      <dgm:prSet/>
      <dgm:spPr/>
      <dgm:t>
        <a:bodyPr/>
        <a:lstStyle/>
        <a:p>
          <a:endParaRPr lang="de-DE"/>
        </a:p>
      </dgm:t>
    </dgm:pt>
    <dgm:pt modelId="{3C8C75E3-FF9B-4ECB-9A9F-CD0C1C84AC91}" type="sibTrans" cxnId="{DA0951E1-2AF1-47F7-93CA-17585B470E95}">
      <dgm:prSet/>
      <dgm:spPr/>
      <dgm:t>
        <a:bodyPr/>
        <a:lstStyle/>
        <a:p>
          <a:endParaRPr lang="de-DE"/>
        </a:p>
      </dgm:t>
    </dgm:pt>
    <dgm:pt modelId="{F25CE20C-125E-41D6-93AA-07D0F6618901}">
      <dgm:prSet phldrT="[Text]" custT="1"/>
      <dgm:spPr/>
      <dgm:t>
        <a:bodyPr/>
        <a:lstStyle/>
        <a:p>
          <a:r>
            <a:rPr lang="de-DE" sz="1100" dirty="0"/>
            <a:t>Wegen Corona waren ab März 2020 zunächst keine Gruppen-aktivitäten mehr möglich.</a:t>
          </a:r>
        </a:p>
      </dgm:t>
    </dgm:pt>
    <dgm:pt modelId="{745E4BE2-5176-462B-96EB-80B1BD842DF7}" type="sibTrans" cxnId="{4FFBA788-754E-4CB2-AEAB-951B4C66D5DC}">
      <dgm:prSet/>
      <dgm:spPr/>
      <dgm:t>
        <a:bodyPr/>
        <a:lstStyle/>
        <a:p>
          <a:endParaRPr lang="de-DE"/>
        </a:p>
      </dgm:t>
    </dgm:pt>
    <dgm:pt modelId="{77603CAB-86BD-4EC6-AF00-9351C0437F63}" type="parTrans" cxnId="{4FFBA788-754E-4CB2-AEAB-951B4C66D5DC}">
      <dgm:prSet/>
      <dgm:spPr/>
      <dgm:t>
        <a:bodyPr/>
        <a:lstStyle/>
        <a:p>
          <a:endParaRPr lang="de-DE"/>
        </a:p>
      </dgm:t>
    </dgm:pt>
    <dgm:pt modelId="{79A77E34-21FE-4B07-929E-3A625FD61B8E}">
      <dgm:prSet phldrT="[Text]"/>
      <dgm:spPr/>
      <dgm:t>
        <a:bodyPr/>
        <a:lstStyle/>
        <a:p>
          <a:pPr algn="l"/>
          <a:endParaRPr lang="de-DE" sz="600" dirty="0"/>
        </a:p>
      </dgm:t>
    </dgm:pt>
    <dgm:pt modelId="{EA1E39F0-077B-46D4-B190-D7CC98248E64}" type="parTrans" cxnId="{B37B6B4A-5B9F-4AAC-8357-7E456C463795}">
      <dgm:prSet/>
      <dgm:spPr/>
      <dgm:t>
        <a:bodyPr/>
        <a:lstStyle/>
        <a:p>
          <a:endParaRPr lang="de-DE"/>
        </a:p>
      </dgm:t>
    </dgm:pt>
    <dgm:pt modelId="{DF8E8D0D-FF87-424B-AF78-5D77D39FFDB3}" type="sibTrans" cxnId="{B37B6B4A-5B9F-4AAC-8357-7E456C463795}">
      <dgm:prSet/>
      <dgm:spPr/>
      <dgm:t>
        <a:bodyPr/>
        <a:lstStyle/>
        <a:p>
          <a:endParaRPr lang="de-DE"/>
        </a:p>
      </dgm:t>
    </dgm:pt>
    <dgm:pt modelId="{5EB55CD8-F3C3-4FE7-9E6B-0ADE7A71FCE2}">
      <dgm:prSet phldrT="[Text]"/>
      <dgm:spPr/>
      <dgm:t>
        <a:bodyPr/>
        <a:lstStyle/>
        <a:p>
          <a:pPr algn="l"/>
          <a:endParaRPr lang="de-DE" sz="600" dirty="0">
            <a:solidFill>
              <a:schemeClr val="tx1"/>
            </a:solidFill>
          </a:endParaRPr>
        </a:p>
      </dgm:t>
    </dgm:pt>
    <dgm:pt modelId="{512A242A-42C5-4DAE-BBFE-C9947818278D}" type="parTrans" cxnId="{1ED3C611-C885-490E-A0BA-8C72232BEABE}">
      <dgm:prSet/>
      <dgm:spPr/>
      <dgm:t>
        <a:bodyPr/>
        <a:lstStyle/>
        <a:p>
          <a:endParaRPr lang="de-DE"/>
        </a:p>
      </dgm:t>
    </dgm:pt>
    <dgm:pt modelId="{33D6B6A7-D6B4-4D4A-82CE-5AE7BA2489BC}" type="sibTrans" cxnId="{1ED3C611-C885-490E-A0BA-8C72232BEABE}">
      <dgm:prSet/>
      <dgm:spPr/>
      <dgm:t>
        <a:bodyPr/>
        <a:lstStyle/>
        <a:p>
          <a:endParaRPr lang="de-DE"/>
        </a:p>
      </dgm:t>
    </dgm:pt>
    <dgm:pt modelId="{CB7BABBA-28B7-4957-AFF4-161B8291AAF0}">
      <dgm:prSet phldrT="[Text]"/>
      <dgm:spPr/>
      <dgm:t>
        <a:bodyPr/>
        <a:lstStyle/>
        <a:p>
          <a:endParaRPr lang="de-DE" sz="600" dirty="0">
            <a:solidFill>
              <a:schemeClr val="tx1"/>
            </a:solidFill>
          </a:endParaRPr>
        </a:p>
      </dgm:t>
    </dgm:pt>
    <dgm:pt modelId="{3134C756-0193-4B3E-9482-BDF8EE9E5D4E}" type="parTrans" cxnId="{EA135701-A0C4-47CB-B3F9-9EAA581A156D}">
      <dgm:prSet/>
      <dgm:spPr/>
      <dgm:t>
        <a:bodyPr/>
        <a:lstStyle/>
        <a:p>
          <a:endParaRPr lang="de-DE"/>
        </a:p>
      </dgm:t>
    </dgm:pt>
    <dgm:pt modelId="{5EB06EA0-D4CF-4330-967C-A2852E9D8A0E}" type="sibTrans" cxnId="{EA135701-A0C4-47CB-B3F9-9EAA581A156D}">
      <dgm:prSet/>
      <dgm:spPr/>
      <dgm:t>
        <a:bodyPr/>
        <a:lstStyle/>
        <a:p>
          <a:endParaRPr lang="de-DE"/>
        </a:p>
      </dgm:t>
    </dgm:pt>
    <dgm:pt modelId="{C6F65264-3A88-4CA1-BA9F-EFFCBFCEC8DC}">
      <dgm:prSet phldrT="[Text]"/>
      <dgm:spPr/>
      <dgm:t>
        <a:bodyPr/>
        <a:lstStyle/>
        <a:p>
          <a:endParaRPr lang="de-DE" sz="800" dirty="0">
            <a:solidFill>
              <a:schemeClr val="tx1"/>
            </a:solidFill>
          </a:endParaRPr>
        </a:p>
      </dgm:t>
    </dgm:pt>
    <dgm:pt modelId="{4548B301-54B7-4C00-A5C3-83A7A39F790D}" type="parTrans" cxnId="{8EA48B3C-5348-486F-B6D6-88B1F2F9FA8D}">
      <dgm:prSet/>
      <dgm:spPr/>
      <dgm:t>
        <a:bodyPr/>
        <a:lstStyle/>
        <a:p>
          <a:endParaRPr lang="de-DE"/>
        </a:p>
      </dgm:t>
    </dgm:pt>
    <dgm:pt modelId="{BFF8C53C-79D9-4FAC-9312-34CFBF575A44}" type="sibTrans" cxnId="{8EA48B3C-5348-486F-B6D6-88B1F2F9FA8D}">
      <dgm:prSet/>
      <dgm:spPr/>
      <dgm:t>
        <a:bodyPr/>
        <a:lstStyle/>
        <a:p>
          <a:endParaRPr lang="de-DE"/>
        </a:p>
      </dgm:t>
    </dgm:pt>
    <dgm:pt modelId="{FDEDC45D-7685-46EA-BE39-2F3EE87476EC}">
      <dgm:prSet/>
      <dgm:spPr/>
      <dgm:t>
        <a:bodyPr/>
        <a:lstStyle/>
        <a:p>
          <a:endParaRPr lang="de-DE" sz="800" dirty="0">
            <a:solidFill>
              <a:schemeClr val="tx1"/>
            </a:solidFill>
          </a:endParaRPr>
        </a:p>
      </dgm:t>
    </dgm:pt>
    <dgm:pt modelId="{6E4BB842-E8F2-48F7-BE3D-9FE67BBE7606}" type="parTrans" cxnId="{73C41D18-A6E0-4D07-B9AF-6ED72D5C30B5}">
      <dgm:prSet/>
      <dgm:spPr/>
      <dgm:t>
        <a:bodyPr/>
        <a:lstStyle/>
        <a:p>
          <a:endParaRPr lang="de-DE"/>
        </a:p>
      </dgm:t>
    </dgm:pt>
    <dgm:pt modelId="{36F85E74-8F59-4197-AAB5-8A8C4340CA98}" type="sibTrans" cxnId="{73C41D18-A6E0-4D07-B9AF-6ED72D5C30B5}">
      <dgm:prSet/>
      <dgm:spPr/>
      <dgm:t>
        <a:bodyPr/>
        <a:lstStyle/>
        <a:p>
          <a:endParaRPr lang="de-DE"/>
        </a:p>
      </dgm:t>
    </dgm:pt>
    <dgm:pt modelId="{6F682D47-DAD3-4076-8662-CE552AC32F7B}">
      <dgm:prSet/>
      <dgm:spPr/>
      <dgm:t>
        <a:bodyPr/>
        <a:lstStyle/>
        <a:p>
          <a:endParaRPr lang="de-DE" sz="800" dirty="0">
            <a:solidFill>
              <a:schemeClr val="tx1"/>
            </a:solidFill>
          </a:endParaRPr>
        </a:p>
      </dgm:t>
    </dgm:pt>
    <dgm:pt modelId="{5E2AFC8F-6E8B-43E3-8989-89B82B2D7EF5}" type="parTrans" cxnId="{8B47ACDF-9D90-44EA-BD52-6DABD0DD40EB}">
      <dgm:prSet/>
      <dgm:spPr/>
      <dgm:t>
        <a:bodyPr/>
        <a:lstStyle/>
        <a:p>
          <a:endParaRPr lang="de-DE"/>
        </a:p>
      </dgm:t>
    </dgm:pt>
    <dgm:pt modelId="{B11FE6B6-B5D2-4038-90C5-3B4E1045C688}" type="sibTrans" cxnId="{8B47ACDF-9D90-44EA-BD52-6DABD0DD40EB}">
      <dgm:prSet/>
      <dgm:spPr/>
      <dgm:t>
        <a:bodyPr/>
        <a:lstStyle/>
        <a:p>
          <a:endParaRPr lang="de-DE"/>
        </a:p>
      </dgm:t>
    </dgm:pt>
    <dgm:pt modelId="{5A0787EF-2AA0-4ABC-8796-5BAA211D78A4}">
      <dgm:prSet custT="1"/>
      <dgm:spPr/>
      <dgm:t>
        <a:bodyPr/>
        <a:lstStyle/>
        <a:p>
          <a:r>
            <a:rPr lang="de-DE" sz="1000"/>
            <a:t>Alleinstellungsmerkmal in der Region</a:t>
          </a:r>
          <a:endParaRPr lang="de-DE" sz="1000" dirty="0"/>
        </a:p>
      </dgm:t>
    </dgm:pt>
    <dgm:pt modelId="{58BDFCD7-B2F6-4A5B-8187-C8F9C2ACD84C}" type="parTrans" cxnId="{F00D4FE0-C99A-4189-81A6-93414EE705B1}">
      <dgm:prSet/>
      <dgm:spPr/>
      <dgm:t>
        <a:bodyPr/>
        <a:lstStyle/>
        <a:p>
          <a:endParaRPr lang="de-DE"/>
        </a:p>
      </dgm:t>
    </dgm:pt>
    <dgm:pt modelId="{D7F3C849-7E42-4B78-BE32-513661787E3C}" type="sibTrans" cxnId="{F00D4FE0-C99A-4189-81A6-93414EE705B1}">
      <dgm:prSet/>
      <dgm:spPr/>
      <dgm:t>
        <a:bodyPr/>
        <a:lstStyle/>
        <a:p>
          <a:endParaRPr lang="de-DE"/>
        </a:p>
      </dgm:t>
    </dgm:pt>
    <dgm:pt modelId="{BA52BE4D-1F12-4221-9F53-40048E60F2D5}">
      <dgm:prSet phldrT="[Text]"/>
      <dgm:spPr/>
      <dgm:t>
        <a:bodyPr/>
        <a:lstStyle/>
        <a:p>
          <a:endParaRPr lang="de-DE" sz="800" dirty="0">
            <a:solidFill>
              <a:schemeClr val="tx1"/>
            </a:solidFill>
          </a:endParaRPr>
        </a:p>
      </dgm:t>
    </dgm:pt>
    <dgm:pt modelId="{5C668AA0-61C4-4684-87FD-12E3EF2A8B3E}" type="parTrans" cxnId="{67B85551-7582-4665-9ADB-FBB82B4FD3B2}">
      <dgm:prSet/>
      <dgm:spPr/>
      <dgm:t>
        <a:bodyPr/>
        <a:lstStyle/>
        <a:p>
          <a:endParaRPr lang="de-DE"/>
        </a:p>
      </dgm:t>
    </dgm:pt>
    <dgm:pt modelId="{40CE11C4-7E30-4D6A-8154-750A6B81296A}" type="sibTrans" cxnId="{67B85551-7582-4665-9ADB-FBB82B4FD3B2}">
      <dgm:prSet/>
      <dgm:spPr/>
      <dgm:t>
        <a:bodyPr/>
        <a:lstStyle/>
        <a:p>
          <a:endParaRPr lang="de-DE"/>
        </a:p>
      </dgm:t>
    </dgm:pt>
    <dgm:pt modelId="{44F3F0C4-3AF5-4FF9-853B-C97E3C45D21D}">
      <dgm:prSet phldrT="[Text]"/>
      <dgm:spPr/>
      <dgm:t>
        <a:bodyPr/>
        <a:lstStyle/>
        <a:p>
          <a:endParaRPr lang="de-DE" sz="600" dirty="0">
            <a:solidFill>
              <a:schemeClr val="tx1"/>
            </a:solidFill>
          </a:endParaRPr>
        </a:p>
      </dgm:t>
    </dgm:pt>
    <dgm:pt modelId="{99FFDDE3-7D48-4EC0-A68D-C0A442E227EB}" type="parTrans" cxnId="{923FBA89-DCD3-4444-B1CD-90F125494097}">
      <dgm:prSet/>
      <dgm:spPr/>
      <dgm:t>
        <a:bodyPr/>
        <a:lstStyle/>
        <a:p>
          <a:endParaRPr lang="de-DE"/>
        </a:p>
      </dgm:t>
    </dgm:pt>
    <dgm:pt modelId="{C3F7C33C-D837-404E-908E-F048625D62DB}" type="sibTrans" cxnId="{923FBA89-DCD3-4444-B1CD-90F125494097}">
      <dgm:prSet/>
      <dgm:spPr/>
      <dgm:t>
        <a:bodyPr/>
        <a:lstStyle/>
        <a:p>
          <a:endParaRPr lang="de-DE"/>
        </a:p>
      </dgm:t>
    </dgm:pt>
    <dgm:pt modelId="{6CC4BCFA-97F1-47BE-8D8C-54BBECB48717}">
      <dgm:prSet phldrT="[Text]"/>
      <dgm:spPr/>
      <dgm:t>
        <a:bodyPr/>
        <a:lstStyle/>
        <a:p>
          <a:endParaRPr lang="de-DE" sz="600" dirty="0">
            <a:solidFill>
              <a:schemeClr val="tx1"/>
            </a:solidFill>
          </a:endParaRPr>
        </a:p>
      </dgm:t>
    </dgm:pt>
    <dgm:pt modelId="{FC83AD99-0853-400F-8F21-F074702A9476}" type="parTrans" cxnId="{AB53D42E-1E0D-4B95-91AF-AE1140E31D08}">
      <dgm:prSet/>
      <dgm:spPr/>
      <dgm:t>
        <a:bodyPr/>
        <a:lstStyle/>
        <a:p>
          <a:endParaRPr lang="de-DE"/>
        </a:p>
      </dgm:t>
    </dgm:pt>
    <dgm:pt modelId="{B0E04B97-1C49-49F3-8BC0-E013C9D2A34D}" type="sibTrans" cxnId="{AB53D42E-1E0D-4B95-91AF-AE1140E31D08}">
      <dgm:prSet/>
      <dgm:spPr/>
      <dgm:t>
        <a:bodyPr/>
        <a:lstStyle/>
        <a:p>
          <a:endParaRPr lang="de-DE"/>
        </a:p>
      </dgm:t>
    </dgm:pt>
    <dgm:pt modelId="{0074D46C-B162-412F-BE72-32215D49D536}">
      <dgm:prSet/>
      <dgm:spPr/>
      <dgm:t>
        <a:bodyPr/>
        <a:lstStyle/>
        <a:p>
          <a:endParaRPr lang="de-DE" sz="1000" dirty="0"/>
        </a:p>
      </dgm:t>
    </dgm:pt>
    <dgm:pt modelId="{9186A057-EAFE-476E-87FE-9AE8DFCDEE43}" type="parTrans" cxnId="{88728543-5765-4EA3-AEC7-4482D527D9EA}">
      <dgm:prSet/>
      <dgm:spPr/>
      <dgm:t>
        <a:bodyPr/>
        <a:lstStyle/>
        <a:p>
          <a:endParaRPr lang="de-DE"/>
        </a:p>
      </dgm:t>
    </dgm:pt>
    <dgm:pt modelId="{72ED6135-7F88-4458-9240-739CA4FC39B2}" type="sibTrans" cxnId="{88728543-5765-4EA3-AEC7-4482D527D9EA}">
      <dgm:prSet/>
      <dgm:spPr/>
      <dgm:t>
        <a:bodyPr/>
        <a:lstStyle/>
        <a:p>
          <a:endParaRPr lang="de-DE"/>
        </a:p>
      </dgm:t>
    </dgm:pt>
    <dgm:pt modelId="{96FA5165-D951-44FE-84AD-19409B1B410E}">
      <dgm:prSet custT="1"/>
      <dgm:spPr/>
      <dgm:t>
        <a:bodyPr/>
        <a:lstStyle/>
        <a:p>
          <a:r>
            <a:rPr lang="de-DE" sz="1000"/>
            <a:t>Große Unsicherheit bzgl. der Corona-Lage</a:t>
          </a:r>
          <a:endParaRPr lang="de-DE" sz="1000" dirty="0"/>
        </a:p>
      </dgm:t>
    </dgm:pt>
    <dgm:pt modelId="{C91682B2-5F49-44E8-A027-E754BF400363}" type="parTrans" cxnId="{FB771E01-AEEE-4B7C-88FA-3C4CA2C92BD2}">
      <dgm:prSet/>
      <dgm:spPr/>
      <dgm:t>
        <a:bodyPr/>
        <a:lstStyle/>
        <a:p>
          <a:endParaRPr lang="de-DE"/>
        </a:p>
      </dgm:t>
    </dgm:pt>
    <dgm:pt modelId="{A59000EE-2C84-432E-9AD3-E00A0B610C11}" type="sibTrans" cxnId="{FB771E01-AEEE-4B7C-88FA-3C4CA2C92BD2}">
      <dgm:prSet/>
      <dgm:spPr/>
      <dgm:t>
        <a:bodyPr/>
        <a:lstStyle/>
        <a:p>
          <a:endParaRPr lang="de-DE"/>
        </a:p>
      </dgm:t>
    </dgm:pt>
    <dgm:pt modelId="{F89B5F84-786C-422F-9827-0BAC8469B000}">
      <dgm:prSet phldrT="[Text]" custT="1"/>
      <dgm:spPr/>
      <dgm:t>
        <a:bodyPr/>
        <a:lstStyle/>
        <a:p>
          <a:pPr algn="l"/>
          <a:r>
            <a:rPr lang="de-DE" sz="900"/>
            <a:t>Da bereits Mitte 2019 mit den Proben zur neuen Inszenierung „Mord im Orient Express“ begonnen hatten, war ein solider Grundstock für das neue Stück gelegt.  </a:t>
          </a:r>
          <a:endParaRPr lang="de-DE" sz="900" dirty="0"/>
        </a:p>
      </dgm:t>
    </dgm:pt>
    <dgm:pt modelId="{98C4FC2D-93D3-435D-A121-FC090DC1DAAB}" type="parTrans" cxnId="{EFCC0AE9-D22A-47C2-BADC-71BEDBCDD579}">
      <dgm:prSet/>
      <dgm:spPr/>
      <dgm:t>
        <a:bodyPr/>
        <a:lstStyle/>
        <a:p>
          <a:endParaRPr lang="de-DE"/>
        </a:p>
      </dgm:t>
    </dgm:pt>
    <dgm:pt modelId="{94C0850A-B844-4C97-98DF-F31974459324}" type="sibTrans" cxnId="{EFCC0AE9-D22A-47C2-BADC-71BEDBCDD579}">
      <dgm:prSet/>
      <dgm:spPr/>
      <dgm:t>
        <a:bodyPr/>
        <a:lstStyle/>
        <a:p>
          <a:endParaRPr lang="de-DE"/>
        </a:p>
      </dgm:t>
    </dgm:pt>
    <dgm:pt modelId="{535ECE1A-EA79-4B9E-9770-DC9392E80C78}">
      <dgm:prSet phldrT="[Text]" custT="1"/>
      <dgm:spPr/>
      <dgm:t>
        <a:bodyPr/>
        <a:lstStyle/>
        <a:p>
          <a:endParaRPr lang="de-DE" sz="1100" dirty="0">
            <a:solidFill>
              <a:schemeClr val="tx1"/>
            </a:solidFill>
          </a:endParaRPr>
        </a:p>
      </dgm:t>
    </dgm:pt>
    <dgm:pt modelId="{6689111B-33B3-4A51-8D86-3A360CFDD73E}" type="parTrans" cxnId="{7EA38DB0-BE04-4940-9D1F-9A8306CD1C71}">
      <dgm:prSet/>
      <dgm:spPr/>
      <dgm:t>
        <a:bodyPr/>
        <a:lstStyle/>
        <a:p>
          <a:endParaRPr lang="de-DE"/>
        </a:p>
      </dgm:t>
    </dgm:pt>
    <dgm:pt modelId="{FB4C1D6C-85D3-40A3-B37E-9096353A0D72}" type="sibTrans" cxnId="{7EA38DB0-BE04-4940-9D1F-9A8306CD1C71}">
      <dgm:prSet/>
      <dgm:spPr/>
      <dgm:t>
        <a:bodyPr/>
        <a:lstStyle/>
        <a:p>
          <a:endParaRPr lang="de-DE"/>
        </a:p>
      </dgm:t>
    </dgm:pt>
    <dgm:pt modelId="{0AFDE7D2-54E0-4D75-A2E5-7CAC1BF527F0}">
      <dgm:prSet custT="1"/>
      <dgm:spPr/>
      <dgm:t>
        <a:bodyPr/>
        <a:lstStyle/>
        <a:p>
          <a:r>
            <a:rPr lang="de-DE" sz="1000"/>
            <a:t> Neue Mitglieder gewinnen</a:t>
          </a:r>
          <a:endParaRPr lang="de-DE" sz="1000" dirty="0"/>
        </a:p>
      </dgm:t>
    </dgm:pt>
    <dgm:pt modelId="{2C9F30FB-286F-4698-89AC-BA2941073FC2}" type="parTrans" cxnId="{9B72F5AA-9068-48DE-A4D3-B35B96DE8BA9}">
      <dgm:prSet/>
      <dgm:spPr/>
      <dgm:t>
        <a:bodyPr/>
        <a:lstStyle/>
        <a:p>
          <a:endParaRPr lang="de-DE"/>
        </a:p>
      </dgm:t>
    </dgm:pt>
    <dgm:pt modelId="{3793B11E-089E-4F60-9F62-AE60CEBC897D}" type="sibTrans" cxnId="{9B72F5AA-9068-48DE-A4D3-B35B96DE8BA9}">
      <dgm:prSet/>
      <dgm:spPr/>
      <dgm:t>
        <a:bodyPr/>
        <a:lstStyle/>
        <a:p>
          <a:endParaRPr lang="de-DE"/>
        </a:p>
      </dgm:t>
    </dgm:pt>
    <dgm:pt modelId="{4B41F148-BAB3-4C38-9ABD-598C63F828A9}">
      <dgm:prSet custT="1"/>
      <dgm:spPr/>
      <dgm:t>
        <a:bodyPr/>
        <a:lstStyle/>
        <a:p>
          <a:r>
            <a:rPr lang="de-DE" sz="1000"/>
            <a:t>Hohes Potential für anspruchsvolle Kulturarbeit vorhanden</a:t>
          </a:r>
          <a:endParaRPr lang="de-DE" sz="1000" dirty="0"/>
        </a:p>
      </dgm:t>
    </dgm:pt>
    <dgm:pt modelId="{2C551878-E788-4EDE-9EE5-A4DB58B19828}" type="parTrans" cxnId="{BBEBBABC-C284-4B75-863F-99198D153F59}">
      <dgm:prSet/>
      <dgm:spPr/>
      <dgm:t>
        <a:bodyPr/>
        <a:lstStyle/>
        <a:p>
          <a:endParaRPr lang="de-DE"/>
        </a:p>
      </dgm:t>
    </dgm:pt>
    <dgm:pt modelId="{DF875A05-29A1-4609-A2D1-DCA098E6B3D1}" type="sibTrans" cxnId="{BBEBBABC-C284-4B75-863F-99198D153F59}">
      <dgm:prSet/>
      <dgm:spPr/>
      <dgm:t>
        <a:bodyPr/>
        <a:lstStyle/>
        <a:p>
          <a:endParaRPr lang="de-DE"/>
        </a:p>
      </dgm:t>
    </dgm:pt>
    <dgm:pt modelId="{969B8C13-F171-4B6D-B6A4-0D326003545E}">
      <dgm:prSet custT="1"/>
      <dgm:spPr/>
      <dgm:t>
        <a:bodyPr/>
        <a:lstStyle/>
        <a:p>
          <a:endParaRPr lang="de-DE" sz="1000" dirty="0">
            <a:solidFill>
              <a:schemeClr val="tx1"/>
            </a:solidFill>
          </a:endParaRPr>
        </a:p>
      </dgm:t>
    </dgm:pt>
    <dgm:pt modelId="{D7569E22-7D83-4565-A303-E80B43F037F2}" type="parTrans" cxnId="{D7908A6F-79AC-4212-8E72-874C054D492A}">
      <dgm:prSet/>
      <dgm:spPr/>
      <dgm:t>
        <a:bodyPr/>
        <a:lstStyle/>
        <a:p>
          <a:endParaRPr lang="de-DE"/>
        </a:p>
      </dgm:t>
    </dgm:pt>
    <dgm:pt modelId="{EFF2975B-3E82-4C5E-A1B3-4506D171DB39}" type="sibTrans" cxnId="{D7908A6F-79AC-4212-8E72-874C054D492A}">
      <dgm:prSet/>
      <dgm:spPr/>
      <dgm:t>
        <a:bodyPr/>
        <a:lstStyle/>
        <a:p>
          <a:endParaRPr lang="de-DE"/>
        </a:p>
      </dgm:t>
    </dgm:pt>
    <dgm:pt modelId="{9E96F8D0-CB27-4150-B862-583C98117185}">
      <dgm:prSet/>
      <dgm:spPr/>
      <dgm:t>
        <a:bodyPr/>
        <a:lstStyle/>
        <a:p>
          <a:endParaRPr lang="de-DE" sz="1000" dirty="0">
            <a:solidFill>
              <a:schemeClr val="tx1"/>
            </a:solidFill>
          </a:endParaRPr>
        </a:p>
      </dgm:t>
    </dgm:pt>
    <dgm:pt modelId="{5D4F97F1-236C-40D4-829B-94A2A60CA8D9}" type="parTrans" cxnId="{BF9823F9-93D9-464A-8BF7-B4C9446E67B4}">
      <dgm:prSet/>
      <dgm:spPr/>
      <dgm:t>
        <a:bodyPr/>
        <a:lstStyle/>
        <a:p>
          <a:endParaRPr lang="de-DE"/>
        </a:p>
      </dgm:t>
    </dgm:pt>
    <dgm:pt modelId="{21DBE804-54D0-44BD-A3AF-D75B78C44684}" type="sibTrans" cxnId="{BF9823F9-93D9-464A-8BF7-B4C9446E67B4}">
      <dgm:prSet/>
      <dgm:spPr/>
      <dgm:t>
        <a:bodyPr/>
        <a:lstStyle/>
        <a:p>
          <a:endParaRPr lang="de-DE"/>
        </a:p>
      </dgm:t>
    </dgm:pt>
    <dgm:pt modelId="{3C58EFF9-8163-49F6-967C-266548675B5A}">
      <dgm:prSet phldrT="[Text]" custT="1"/>
      <dgm:spPr/>
      <dgm:t>
        <a:bodyPr/>
        <a:lstStyle/>
        <a:p>
          <a:r>
            <a:rPr lang="de-DE" sz="1000"/>
            <a:t>Einnahmen ausschließlich im Ideellen Bereich, da keine Theaterveranstaltung</a:t>
          </a:r>
          <a:endParaRPr lang="de-DE" sz="1000" dirty="0"/>
        </a:p>
      </dgm:t>
    </dgm:pt>
    <dgm:pt modelId="{E2FD9ECD-7F14-4551-9F4B-41D3F6398571}" type="parTrans" cxnId="{DEFEA43F-FD12-4ECB-A5FC-FABE792A5364}">
      <dgm:prSet/>
      <dgm:spPr/>
      <dgm:t>
        <a:bodyPr/>
        <a:lstStyle/>
        <a:p>
          <a:endParaRPr lang="de-DE"/>
        </a:p>
      </dgm:t>
    </dgm:pt>
    <dgm:pt modelId="{336BB328-51C4-4FAD-BDAC-39D09F6E49A9}" type="sibTrans" cxnId="{DEFEA43F-FD12-4ECB-A5FC-FABE792A5364}">
      <dgm:prSet/>
      <dgm:spPr/>
      <dgm:t>
        <a:bodyPr/>
        <a:lstStyle/>
        <a:p>
          <a:endParaRPr lang="de-DE"/>
        </a:p>
      </dgm:t>
    </dgm:pt>
    <dgm:pt modelId="{D827BCA9-1642-4931-A223-4EB184E3D96D}">
      <dgm:prSet/>
      <dgm:spPr/>
      <dgm:t>
        <a:bodyPr/>
        <a:lstStyle/>
        <a:p>
          <a:endParaRPr lang="de-DE" sz="800" dirty="0">
            <a:solidFill>
              <a:schemeClr val="tx1"/>
            </a:solidFill>
          </a:endParaRPr>
        </a:p>
      </dgm:t>
    </dgm:pt>
    <dgm:pt modelId="{84DFAC51-D19A-4317-B435-AAB3EB90CAB5}" type="parTrans" cxnId="{8FE65071-42C5-4812-A9FA-CA1E3919A161}">
      <dgm:prSet/>
      <dgm:spPr/>
      <dgm:t>
        <a:bodyPr/>
        <a:lstStyle/>
        <a:p>
          <a:endParaRPr lang="de-DE"/>
        </a:p>
      </dgm:t>
    </dgm:pt>
    <dgm:pt modelId="{77E85CC9-243C-42AA-A7EF-CED83D225E34}" type="sibTrans" cxnId="{8FE65071-42C5-4812-A9FA-CA1E3919A161}">
      <dgm:prSet/>
      <dgm:spPr/>
      <dgm:t>
        <a:bodyPr/>
        <a:lstStyle/>
        <a:p>
          <a:endParaRPr lang="de-DE"/>
        </a:p>
      </dgm:t>
    </dgm:pt>
    <dgm:pt modelId="{EFDA7B25-75EE-4CDB-A10D-E8E1668219C4}">
      <dgm:prSet/>
      <dgm:spPr/>
      <dgm:t>
        <a:bodyPr/>
        <a:lstStyle/>
        <a:p>
          <a:endParaRPr lang="de-DE" sz="800" dirty="0">
            <a:solidFill>
              <a:schemeClr val="tx1"/>
            </a:solidFill>
          </a:endParaRPr>
        </a:p>
      </dgm:t>
    </dgm:pt>
    <dgm:pt modelId="{6B7E89BE-5827-4500-80B4-9EF664998528}" type="parTrans" cxnId="{9ADA5068-4B09-4F51-A712-FE25AE62A314}">
      <dgm:prSet/>
      <dgm:spPr/>
      <dgm:t>
        <a:bodyPr/>
        <a:lstStyle/>
        <a:p>
          <a:endParaRPr lang="de-DE"/>
        </a:p>
      </dgm:t>
    </dgm:pt>
    <dgm:pt modelId="{389B3321-F872-4468-B76E-12A1C4AB7AF1}" type="sibTrans" cxnId="{9ADA5068-4B09-4F51-A712-FE25AE62A314}">
      <dgm:prSet/>
      <dgm:spPr/>
      <dgm:t>
        <a:bodyPr/>
        <a:lstStyle/>
        <a:p>
          <a:endParaRPr lang="de-DE"/>
        </a:p>
      </dgm:t>
    </dgm:pt>
    <dgm:pt modelId="{CFCA8FC6-503E-43C1-9298-B0ADF1C133EF}">
      <dgm:prSet/>
      <dgm:spPr/>
      <dgm:t>
        <a:bodyPr/>
        <a:lstStyle/>
        <a:p>
          <a:endParaRPr lang="de-DE" sz="800" dirty="0">
            <a:solidFill>
              <a:schemeClr val="tx1"/>
            </a:solidFill>
          </a:endParaRPr>
        </a:p>
      </dgm:t>
    </dgm:pt>
    <dgm:pt modelId="{428C63B5-0BDB-4C21-A6D1-0F2699FB9449}" type="parTrans" cxnId="{46161B85-99E6-4063-BB91-DEAEE9A5DF06}">
      <dgm:prSet/>
      <dgm:spPr/>
      <dgm:t>
        <a:bodyPr/>
        <a:lstStyle/>
        <a:p>
          <a:endParaRPr lang="de-DE"/>
        </a:p>
      </dgm:t>
    </dgm:pt>
    <dgm:pt modelId="{67FE19BE-FC6C-4855-AEFF-923DB17247F2}" type="sibTrans" cxnId="{46161B85-99E6-4063-BB91-DEAEE9A5DF06}">
      <dgm:prSet/>
      <dgm:spPr/>
      <dgm:t>
        <a:bodyPr/>
        <a:lstStyle/>
        <a:p>
          <a:endParaRPr lang="de-DE"/>
        </a:p>
      </dgm:t>
    </dgm:pt>
    <dgm:pt modelId="{959D4F0E-7331-4444-AF35-46E7A311DD8E}">
      <dgm:prSet/>
      <dgm:spPr/>
      <dgm:t>
        <a:bodyPr/>
        <a:lstStyle/>
        <a:p>
          <a:endParaRPr lang="de-DE" sz="1000" dirty="0">
            <a:solidFill>
              <a:schemeClr val="tx1"/>
            </a:solidFill>
          </a:endParaRPr>
        </a:p>
      </dgm:t>
    </dgm:pt>
    <dgm:pt modelId="{767741EA-A11D-443A-B804-9E98581777DC}" type="parTrans" cxnId="{85136865-A5DB-4EC7-89A3-67C82A3C4EA5}">
      <dgm:prSet/>
      <dgm:spPr/>
      <dgm:t>
        <a:bodyPr/>
        <a:lstStyle/>
        <a:p>
          <a:endParaRPr lang="de-DE"/>
        </a:p>
      </dgm:t>
    </dgm:pt>
    <dgm:pt modelId="{087E450F-0AB4-4893-8782-E9B7F21F8A27}" type="sibTrans" cxnId="{85136865-A5DB-4EC7-89A3-67C82A3C4EA5}">
      <dgm:prSet/>
      <dgm:spPr/>
      <dgm:t>
        <a:bodyPr/>
        <a:lstStyle/>
        <a:p>
          <a:endParaRPr lang="de-DE"/>
        </a:p>
      </dgm:t>
    </dgm:pt>
    <dgm:pt modelId="{9071D1F9-BFA6-4CE0-823E-80E718E4D1CF}">
      <dgm:prSet custT="1"/>
      <dgm:spPr/>
      <dgm:t>
        <a:bodyPr/>
        <a:lstStyle/>
        <a:p>
          <a:endParaRPr lang="de-DE" sz="1000" dirty="0">
            <a:solidFill>
              <a:schemeClr val="tx1"/>
            </a:solidFill>
          </a:endParaRPr>
        </a:p>
      </dgm:t>
    </dgm:pt>
    <dgm:pt modelId="{47A919E8-71E8-46BD-A87B-56E3D1852E6A}" type="parTrans" cxnId="{D3DA44E3-B3DD-4FA2-AC6B-7D3D5876FD04}">
      <dgm:prSet/>
      <dgm:spPr/>
      <dgm:t>
        <a:bodyPr/>
        <a:lstStyle/>
        <a:p>
          <a:endParaRPr lang="de-DE"/>
        </a:p>
      </dgm:t>
    </dgm:pt>
    <dgm:pt modelId="{37373A44-B77B-4B4E-B9AE-6EF71E5AC189}" type="sibTrans" cxnId="{D3DA44E3-B3DD-4FA2-AC6B-7D3D5876FD04}">
      <dgm:prSet/>
      <dgm:spPr/>
      <dgm:t>
        <a:bodyPr/>
        <a:lstStyle/>
        <a:p>
          <a:endParaRPr lang="de-DE"/>
        </a:p>
      </dgm:t>
    </dgm:pt>
    <dgm:pt modelId="{3D37CB79-A46A-4236-9BAD-5B598D672586}">
      <dgm:prSet custT="1"/>
      <dgm:spPr/>
      <dgm:t>
        <a:bodyPr/>
        <a:lstStyle/>
        <a:p>
          <a:pPr algn="l"/>
          <a:r>
            <a:rPr lang="de-DE" sz="900" dirty="0"/>
            <a:t>Die Proben liefen im Januar gut an und waren vielversprechend</a:t>
          </a:r>
        </a:p>
      </dgm:t>
    </dgm:pt>
    <dgm:pt modelId="{5E20B803-F5CE-4DF5-9695-CD1CC35C3834}" type="parTrans" cxnId="{59689ED2-3DDA-4929-AC0B-35DF77AF8E76}">
      <dgm:prSet/>
      <dgm:spPr/>
      <dgm:t>
        <a:bodyPr/>
        <a:lstStyle/>
        <a:p>
          <a:endParaRPr lang="en-US"/>
        </a:p>
      </dgm:t>
    </dgm:pt>
    <dgm:pt modelId="{60ECB8F0-15A9-400E-8D7F-BA6F15A04D4A}" type="sibTrans" cxnId="{59689ED2-3DDA-4929-AC0B-35DF77AF8E76}">
      <dgm:prSet/>
      <dgm:spPr/>
      <dgm:t>
        <a:bodyPr/>
        <a:lstStyle/>
        <a:p>
          <a:endParaRPr lang="en-US"/>
        </a:p>
      </dgm:t>
    </dgm:pt>
    <dgm:pt modelId="{40082867-0364-4CE4-BC74-BB223D61AACA}">
      <dgm:prSet custT="1"/>
      <dgm:spPr/>
      <dgm:t>
        <a:bodyPr/>
        <a:lstStyle/>
        <a:p>
          <a:pPr algn="l"/>
          <a:endParaRPr lang="de-DE" sz="900" dirty="0">
            <a:solidFill>
              <a:schemeClr val="tx1"/>
            </a:solidFill>
          </a:endParaRPr>
        </a:p>
      </dgm:t>
    </dgm:pt>
    <dgm:pt modelId="{F41786F1-1D62-4D56-BD99-5A507ABD6608}" type="parTrans" cxnId="{633E0ED2-EA9F-4E11-BDC4-CF4E122F8AF7}">
      <dgm:prSet/>
      <dgm:spPr/>
      <dgm:t>
        <a:bodyPr/>
        <a:lstStyle/>
        <a:p>
          <a:endParaRPr lang="en-US"/>
        </a:p>
      </dgm:t>
    </dgm:pt>
    <dgm:pt modelId="{DEFAE974-5B5E-416A-9422-135F5C4579F5}" type="sibTrans" cxnId="{633E0ED2-EA9F-4E11-BDC4-CF4E122F8AF7}">
      <dgm:prSet/>
      <dgm:spPr/>
      <dgm:t>
        <a:bodyPr/>
        <a:lstStyle/>
        <a:p>
          <a:endParaRPr lang="en-US"/>
        </a:p>
      </dgm:t>
    </dgm:pt>
    <dgm:pt modelId="{48330FC1-FDE9-48F7-BE59-E27A3C4CBFD1}">
      <dgm:prSet phldrT="[Text]" custT="1"/>
      <dgm:spPr/>
      <dgm:t>
        <a:bodyPr/>
        <a:lstStyle/>
        <a:p>
          <a:endParaRPr lang="de-DE" sz="1100" dirty="0">
            <a:solidFill>
              <a:schemeClr val="tx1"/>
            </a:solidFill>
          </a:endParaRPr>
        </a:p>
      </dgm:t>
    </dgm:pt>
    <dgm:pt modelId="{A9B12E23-083B-4247-B6B9-1F39B604DFB6}" type="parTrans" cxnId="{889CC2DD-A26A-4781-8393-0C10B9CCF53B}">
      <dgm:prSet/>
      <dgm:spPr/>
      <dgm:t>
        <a:bodyPr/>
        <a:lstStyle/>
        <a:p>
          <a:endParaRPr lang="en-US"/>
        </a:p>
      </dgm:t>
    </dgm:pt>
    <dgm:pt modelId="{F0C0F418-4444-45BE-BF08-FC7BE6DEBBA6}" type="sibTrans" cxnId="{889CC2DD-A26A-4781-8393-0C10B9CCF53B}">
      <dgm:prSet/>
      <dgm:spPr/>
      <dgm:t>
        <a:bodyPr/>
        <a:lstStyle/>
        <a:p>
          <a:endParaRPr lang="en-US"/>
        </a:p>
      </dgm:t>
    </dgm:pt>
    <dgm:pt modelId="{BF497B99-5E12-42A0-A8EB-91E2F8CE0FF1}">
      <dgm:prSet phldrT="[Text]"/>
      <dgm:spPr/>
      <dgm:t>
        <a:bodyPr/>
        <a:lstStyle/>
        <a:p>
          <a:endParaRPr lang="de-DE" sz="600" dirty="0">
            <a:solidFill>
              <a:schemeClr val="tx1"/>
            </a:solidFill>
          </a:endParaRPr>
        </a:p>
      </dgm:t>
    </dgm:pt>
    <dgm:pt modelId="{BAE05C7C-6ACF-4F3E-A1EA-FD3493DAC83F}" type="parTrans" cxnId="{D372EBE8-A2BE-481B-B921-A0B1C5F66308}">
      <dgm:prSet/>
      <dgm:spPr/>
      <dgm:t>
        <a:bodyPr/>
        <a:lstStyle/>
        <a:p>
          <a:endParaRPr lang="en-US"/>
        </a:p>
      </dgm:t>
    </dgm:pt>
    <dgm:pt modelId="{CB99CC80-5ABE-4C2A-91C3-635F2295881B}" type="sibTrans" cxnId="{D372EBE8-A2BE-481B-B921-A0B1C5F66308}">
      <dgm:prSet/>
      <dgm:spPr/>
      <dgm:t>
        <a:bodyPr/>
        <a:lstStyle/>
        <a:p>
          <a:endParaRPr lang="en-US"/>
        </a:p>
      </dgm:t>
    </dgm:pt>
    <dgm:pt modelId="{A2A62D19-F0E5-4534-B171-5FF29F231AE8}">
      <dgm:prSet phldrT="[Text]"/>
      <dgm:spPr/>
      <dgm:t>
        <a:bodyPr/>
        <a:lstStyle/>
        <a:p>
          <a:endParaRPr lang="de-DE" sz="600" dirty="0">
            <a:solidFill>
              <a:schemeClr val="tx1"/>
            </a:solidFill>
          </a:endParaRPr>
        </a:p>
      </dgm:t>
    </dgm:pt>
    <dgm:pt modelId="{E4161943-8907-4177-9733-4F300C1FED5F}" type="parTrans" cxnId="{C424195A-E3DA-4967-9676-672BBCDB0270}">
      <dgm:prSet/>
      <dgm:spPr/>
      <dgm:t>
        <a:bodyPr/>
        <a:lstStyle/>
        <a:p>
          <a:endParaRPr lang="en-US"/>
        </a:p>
      </dgm:t>
    </dgm:pt>
    <dgm:pt modelId="{B45E25AD-2133-4618-A393-919689C939D8}" type="sibTrans" cxnId="{C424195A-E3DA-4967-9676-672BBCDB0270}">
      <dgm:prSet/>
      <dgm:spPr/>
      <dgm:t>
        <a:bodyPr/>
        <a:lstStyle/>
        <a:p>
          <a:endParaRPr lang="en-US"/>
        </a:p>
      </dgm:t>
    </dgm:pt>
    <dgm:pt modelId="{4D257EA2-EE1A-4D78-AEDA-5737DF5448EB}">
      <dgm:prSet phldrT="[Text]" custT="1"/>
      <dgm:spPr/>
      <dgm:t>
        <a:bodyPr/>
        <a:lstStyle/>
        <a:p>
          <a:endParaRPr lang="de-DE" sz="1000" dirty="0">
            <a:solidFill>
              <a:schemeClr val="tx1"/>
            </a:solidFill>
          </a:endParaRPr>
        </a:p>
      </dgm:t>
    </dgm:pt>
    <dgm:pt modelId="{666CF506-24CC-4595-B636-65E5FCAC9687}" type="parTrans" cxnId="{E0AFC6C4-A4A1-4CC5-92B8-763642368F42}">
      <dgm:prSet/>
      <dgm:spPr/>
      <dgm:t>
        <a:bodyPr/>
        <a:lstStyle/>
        <a:p>
          <a:endParaRPr lang="en-US"/>
        </a:p>
      </dgm:t>
    </dgm:pt>
    <dgm:pt modelId="{EB7D17EC-F32B-45BC-A9F3-39EE49CD480E}" type="sibTrans" cxnId="{E0AFC6C4-A4A1-4CC5-92B8-763642368F42}">
      <dgm:prSet/>
      <dgm:spPr/>
      <dgm:t>
        <a:bodyPr/>
        <a:lstStyle/>
        <a:p>
          <a:endParaRPr lang="en-US"/>
        </a:p>
      </dgm:t>
    </dgm:pt>
    <dgm:pt modelId="{13236070-6E7C-4134-8240-51843E389507}">
      <dgm:prSet phldrT="[Text]" custT="1"/>
      <dgm:spPr/>
      <dgm:t>
        <a:bodyPr/>
        <a:lstStyle/>
        <a:p>
          <a:r>
            <a:rPr lang="de-DE" sz="1000"/>
            <a:t>Kosten für neue Inszenierung und Kulturfrühstück, daher negatives Ergebnis</a:t>
          </a:r>
          <a:endParaRPr lang="de-DE" sz="1000" dirty="0"/>
        </a:p>
      </dgm:t>
    </dgm:pt>
    <dgm:pt modelId="{CD180DD0-D667-4839-9182-22222B826754}" type="parTrans" cxnId="{FCDF66E2-FDDE-44D1-8970-82FA80F67A51}">
      <dgm:prSet/>
      <dgm:spPr/>
      <dgm:t>
        <a:bodyPr/>
        <a:lstStyle/>
        <a:p>
          <a:endParaRPr lang="en-US"/>
        </a:p>
      </dgm:t>
    </dgm:pt>
    <dgm:pt modelId="{46E3A928-54C3-4B1E-8D2B-E0F1C2280E95}" type="sibTrans" cxnId="{FCDF66E2-FDDE-44D1-8970-82FA80F67A51}">
      <dgm:prSet/>
      <dgm:spPr/>
      <dgm:t>
        <a:bodyPr/>
        <a:lstStyle/>
        <a:p>
          <a:endParaRPr lang="en-US"/>
        </a:p>
      </dgm:t>
    </dgm:pt>
    <dgm:pt modelId="{A8AC21E2-39C4-4706-B831-16052E20F494}">
      <dgm:prSet custT="1"/>
      <dgm:spPr/>
      <dgm:t>
        <a:bodyPr/>
        <a:lstStyle/>
        <a:p>
          <a:r>
            <a:rPr lang="de-DE" sz="1000"/>
            <a:t>Realisierung „Mord im Orientexpress“ 2021</a:t>
          </a:r>
          <a:endParaRPr lang="de-DE" sz="1000" dirty="0"/>
        </a:p>
      </dgm:t>
    </dgm:pt>
    <dgm:pt modelId="{F38E1561-F12E-431E-86A9-D3D737D5F597}" type="parTrans" cxnId="{52641369-C756-4AB3-8550-DA72EEF8665A}">
      <dgm:prSet/>
      <dgm:spPr/>
      <dgm:t>
        <a:bodyPr/>
        <a:lstStyle/>
        <a:p>
          <a:endParaRPr lang="en-US"/>
        </a:p>
      </dgm:t>
    </dgm:pt>
    <dgm:pt modelId="{E80E1377-E652-4F18-89A3-474972F08097}" type="sibTrans" cxnId="{52641369-C756-4AB3-8550-DA72EEF8665A}">
      <dgm:prSet/>
      <dgm:spPr/>
      <dgm:t>
        <a:bodyPr/>
        <a:lstStyle/>
        <a:p>
          <a:endParaRPr lang="en-US"/>
        </a:p>
      </dgm:t>
    </dgm:pt>
    <dgm:pt modelId="{5315FD5E-7B7F-48FD-B2A3-2BDF3772139B}">
      <dgm:prSet custT="1"/>
      <dgm:spPr/>
      <dgm:t>
        <a:bodyPr/>
        <a:lstStyle/>
        <a:p>
          <a:endParaRPr lang="de-DE" sz="1000" dirty="0">
            <a:solidFill>
              <a:schemeClr val="tx1"/>
            </a:solidFill>
          </a:endParaRPr>
        </a:p>
      </dgm:t>
    </dgm:pt>
    <dgm:pt modelId="{B8DE9430-04AB-4782-B6DD-EA6E7B0D037E}" type="parTrans" cxnId="{6B53E8A4-C215-4994-B9D8-EFCB3AF3BA3C}">
      <dgm:prSet/>
      <dgm:spPr/>
      <dgm:t>
        <a:bodyPr/>
        <a:lstStyle/>
        <a:p>
          <a:endParaRPr lang="en-US"/>
        </a:p>
      </dgm:t>
    </dgm:pt>
    <dgm:pt modelId="{4CFD784C-5464-4B58-93B7-47ACCABC86C0}" type="sibTrans" cxnId="{6B53E8A4-C215-4994-B9D8-EFCB3AF3BA3C}">
      <dgm:prSet/>
      <dgm:spPr/>
      <dgm:t>
        <a:bodyPr/>
        <a:lstStyle/>
        <a:p>
          <a:endParaRPr lang="en-US"/>
        </a:p>
      </dgm:t>
    </dgm:pt>
    <dgm:pt modelId="{31699E95-93C3-45BA-ADC8-D79BB1A2A92A}">
      <dgm:prSet custT="1"/>
      <dgm:spPr/>
      <dgm:t>
        <a:bodyPr/>
        <a:lstStyle/>
        <a:p>
          <a:pPr algn="l"/>
          <a:r>
            <a:rPr lang="de-DE" sz="900"/>
            <a:t>Einstellung der Probentätigkeiten ab März 2020</a:t>
          </a:r>
          <a:endParaRPr lang="de-DE" sz="900" dirty="0"/>
        </a:p>
      </dgm:t>
    </dgm:pt>
    <dgm:pt modelId="{AE4E212E-52A1-43C0-B3AF-71B6A9422F59}" type="parTrans" cxnId="{A458897E-4F98-4DB3-991E-2F0A7A271D89}">
      <dgm:prSet/>
      <dgm:spPr/>
      <dgm:t>
        <a:bodyPr/>
        <a:lstStyle/>
        <a:p>
          <a:endParaRPr lang="de-DE"/>
        </a:p>
      </dgm:t>
    </dgm:pt>
    <dgm:pt modelId="{8157B43F-3691-4081-85B8-47EDD01C80CC}" type="sibTrans" cxnId="{A458897E-4F98-4DB3-991E-2F0A7A271D89}">
      <dgm:prSet/>
      <dgm:spPr/>
      <dgm:t>
        <a:bodyPr/>
        <a:lstStyle/>
        <a:p>
          <a:endParaRPr lang="de-DE"/>
        </a:p>
      </dgm:t>
    </dgm:pt>
    <dgm:pt modelId="{E70A9A3F-8090-48D5-A037-6B1AE6AE6F39}">
      <dgm:prSet custT="1"/>
      <dgm:spPr/>
      <dgm:t>
        <a:bodyPr/>
        <a:lstStyle/>
        <a:p>
          <a:pPr algn="l"/>
          <a:endParaRPr lang="de-DE" sz="900" dirty="0">
            <a:solidFill>
              <a:schemeClr val="tx1"/>
            </a:solidFill>
          </a:endParaRPr>
        </a:p>
      </dgm:t>
    </dgm:pt>
    <dgm:pt modelId="{4B266B73-BD4C-47F9-810C-BD0091AD3262}" type="parTrans" cxnId="{9D92CC67-FB88-4C67-87FB-2E18B8392B8D}">
      <dgm:prSet/>
      <dgm:spPr/>
      <dgm:t>
        <a:bodyPr/>
        <a:lstStyle/>
        <a:p>
          <a:endParaRPr lang="de-DE"/>
        </a:p>
      </dgm:t>
    </dgm:pt>
    <dgm:pt modelId="{F239ADA8-F31C-4E85-A241-C3C7941C3F57}" type="sibTrans" cxnId="{9D92CC67-FB88-4C67-87FB-2E18B8392B8D}">
      <dgm:prSet/>
      <dgm:spPr/>
      <dgm:t>
        <a:bodyPr/>
        <a:lstStyle/>
        <a:p>
          <a:endParaRPr lang="de-DE"/>
        </a:p>
      </dgm:t>
    </dgm:pt>
    <dgm:pt modelId="{47927016-8E5C-43D1-B467-CDCDBECD0BB0}">
      <dgm:prSet custT="1"/>
      <dgm:spPr/>
      <dgm:t>
        <a:bodyPr/>
        <a:lstStyle/>
        <a:p>
          <a:pPr algn="l"/>
          <a:endParaRPr lang="de-DE" sz="900" dirty="0">
            <a:solidFill>
              <a:schemeClr val="tx1"/>
            </a:solidFill>
          </a:endParaRPr>
        </a:p>
      </dgm:t>
    </dgm:pt>
    <dgm:pt modelId="{0AF1C345-0DED-4606-8376-F30FBC483837}" type="parTrans" cxnId="{EA350577-9A24-4D22-9208-8233340F4550}">
      <dgm:prSet/>
      <dgm:spPr/>
      <dgm:t>
        <a:bodyPr/>
        <a:lstStyle/>
        <a:p>
          <a:endParaRPr lang="de-DE"/>
        </a:p>
      </dgm:t>
    </dgm:pt>
    <dgm:pt modelId="{1C134940-2E6E-4905-BFEE-439935B37A5B}" type="sibTrans" cxnId="{EA350577-9A24-4D22-9208-8233340F4550}">
      <dgm:prSet/>
      <dgm:spPr/>
      <dgm:t>
        <a:bodyPr/>
        <a:lstStyle/>
        <a:p>
          <a:endParaRPr lang="de-DE"/>
        </a:p>
      </dgm:t>
    </dgm:pt>
    <dgm:pt modelId="{6FD91C2B-3763-4326-B46A-B5604121D31F}">
      <dgm:prSet custT="1"/>
      <dgm:spPr/>
      <dgm:t>
        <a:bodyPr/>
        <a:lstStyle/>
        <a:p>
          <a:pPr algn="l"/>
          <a:r>
            <a:rPr lang="de-DE" sz="900"/>
            <a:t>Absage der Vorstellungen    </a:t>
          </a:r>
          <a:endParaRPr lang="de-DE" sz="900" dirty="0"/>
        </a:p>
      </dgm:t>
    </dgm:pt>
    <dgm:pt modelId="{DC569D40-B7C1-4D4D-A052-143CD72CE68D}" type="parTrans" cxnId="{0749B1DF-76A3-44EB-878D-E56DEC3958B3}">
      <dgm:prSet/>
      <dgm:spPr/>
      <dgm:t>
        <a:bodyPr/>
        <a:lstStyle/>
        <a:p>
          <a:endParaRPr lang="de-DE"/>
        </a:p>
      </dgm:t>
    </dgm:pt>
    <dgm:pt modelId="{29232826-E787-44C1-B075-D2EE5AD70565}" type="sibTrans" cxnId="{0749B1DF-76A3-44EB-878D-E56DEC3958B3}">
      <dgm:prSet/>
      <dgm:spPr/>
      <dgm:t>
        <a:bodyPr/>
        <a:lstStyle/>
        <a:p>
          <a:endParaRPr lang="de-DE"/>
        </a:p>
      </dgm:t>
    </dgm:pt>
    <dgm:pt modelId="{39899FC9-2307-40F3-91BA-9E7A39B69C6F}">
      <dgm:prSet custT="1"/>
      <dgm:spPr/>
      <dgm:t>
        <a:bodyPr/>
        <a:lstStyle/>
        <a:p>
          <a:pPr algn="l"/>
          <a:endParaRPr lang="de-DE" sz="900" dirty="0">
            <a:solidFill>
              <a:schemeClr val="tx1"/>
            </a:solidFill>
          </a:endParaRPr>
        </a:p>
      </dgm:t>
    </dgm:pt>
    <dgm:pt modelId="{EABA11C3-45CE-413B-80DE-604C02C22610}" type="parTrans" cxnId="{096DB55F-27CB-44E1-8D9D-B138EFBB5C64}">
      <dgm:prSet/>
      <dgm:spPr/>
      <dgm:t>
        <a:bodyPr/>
        <a:lstStyle/>
        <a:p>
          <a:endParaRPr lang="de-DE"/>
        </a:p>
      </dgm:t>
    </dgm:pt>
    <dgm:pt modelId="{18425E3C-3E02-44A2-9AF4-C2739D039EF8}" type="sibTrans" cxnId="{096DB55F-27CB-44E1-8D9D-B138EFBB5C64}">
      <dgm:prSet/>
      <dgm:spPr/>
      <dgm:t>
        <a:bodyPr/>
        <a:lstStyle/>
        <a:p>
          <a:endParaRPr lang="de-DE"/>
        </a:p>
      </dgm:t>
    </dgm:pt>
    <dgm:pt modelId="{9893A25C-D6DD-44CC-9A7E-DB3A21F6DCBA}">
      <dgm:prSet custT="1"/>
      <dgm:spPr/>
      <dgm:t>
        <a:bodyPr/>
        <a:lstStyle/>
        <a:p>
          <a:pPr algn="l"/>
          <a:r>
            <a:rPr lang="de-DE" sz="900"/>
            <a:t>Digitale Konzepte waren für die Gruppe nicht realisierbar </a:t>
          </a:r>
          <a:endParaRPr lang="de-DE" sz="900" dirty="0"/>
        </a:p>
      </dgm:t>
    </dgm:pt>
    <dgm:pt modelId="{6CC0F7E2-0344-4B54-A4EC-E99142463FDD}" type="parTrans" cxnId="{9FB3E746-4CFE-4265-B2C6-10159F069A56}">
      <dgm:prSet/>
      <dgm:spPr/>
      <dgm:t>
        <a:bodyPr/>
        <a:lstStyle/>
        <a:p>
          <a:endParaRPr lang="de-DE"/>
        </a:p>
      </dgm:t>
    </dgm:pt>
    <dgm:pt modelId="{F7911C16-4F6E-42E1-9E84-D3CF2694932E}" type="sibTrans" cxnId="{9FB3E746-4CFE-4265-B2C6-10159F069A56}">
      <dgm:prSet/>
      <dgm:spPr/>
      <dgm:t>
        <a:bodyPr/>
        <a:lstStyle/>
        <a:p>
          <a:endParaRPr lang="de-DE"/>
        </a:p>
      </dgm:t>
    </dgm:pt>
    <dgm:pt modelId="{046C3B21-63FB-4A18-B0A4-EF0C3E0EE82B}">
      <dgm:prSet phldrT="[Text]" custT="1"/>
      <dgm:spPr/>
      <dgm:t>
        <a:bodyPr/>
        <a:lstStyle/>
        <a:p>
          <a:r>
            <a:rPr lang="de-DE" sz="1100" dirty="0"/>
            <a:t>Kulturfrühstück mit Wanderung im September 2020 </a:t>
          </a:r>
        </a:p>
      </dgm:t>
    </dgm:pt>
    <dgm:pt modelId="{62634185-E225-404C-8210-8AD67DEED82F}" type="parTrans" cxnId="{448C74D4-A1B7-4E8E-8A5B-849EDA668C25}">
      <dgm:prSet/>
      <dgm:spPr/>
      <dgm:t>
        <a:bodyPr/>
        <a:lstStyle/>
        <a:p>
          <a:endParaRPr lang="de-DE"/>
        </a:p>
      </dgm:t>
    </dgm:pt>
    <dgm:pt modelId="{323FF7DB-DEFB-4603-AD54-89733CA5ABB9}" type="sibTrans" cxnId="{448C74D4-A1B7-4E8E-8A5B-849EDA668C25}">
      <dgm:prSet/>
      <dgm:spPr/>
      <dgm:t>
        <a:bodyPr/>
        <a:lstStyle/>
        <a:p>
          <a:endParaRPr lang="de-DE"/>
        </a:p>
      </dgm:t>
    </dgm:pt>
    <dgm:pt modelId="{A1C5CED5-5A7A-414E-B3B9-7D74F7C92F40}">
      <dgm:prSet phldrT="[Text]" custT="1"/>
      <dgm:spPr/>
      <dgm:t>
        <a:bodyPr/>
        <a:lstStyle/>
        <a:p>
          <a:endParaRPr lang="de-DE" sz="1100" dirty="0">
            <a:solidFill>
              <a:schemeClr val="tx1"/>
            </a:solidFill>
          </a:endParaRPr>
        </a:p>
      </dgm:t>
    </dgm:pt>
    <dgm:pt modelId="{955C9B92-10FE-4EA6-B690-365EDB4715FD}" type="parTrans" cxnId="{C8A9DD74-DE16-4D39-A6AE-C1875C2A0054}">
      <dgm:prSet/>
      <dgm:spPr/>
      <dgm:t>
        <a:bodyPr/>
        <a:lstStyle/>
        <a:p>
          <a:endParaRPr lang="de-DE"/>
        </a:p>
      </dgm:t>
    </dgm:pt>
    <dgm:pt modelId="{C57A367D-EA72-47A7-9709-FC176773CC06}" type="sibTrans" cxnId="{C8A9DD74-DE16-4D39-A6AE-C1875C2A0054}">
      <dgm:prSet/>
      <dgm:spPr/>
      <dgm:t>
        <a:bodyPr/>
        <a:lstStyle/>
        <a:p>
          <a:endParaRPr lang="de-DE"/>
        </a:p>
      </dgm:t>
    </dgm:pt>
    <dgm:pt modelId="{1C4FD91C-BE68-47F6-8A1B-6EAA028B4311}">
      <dgm:prSet custT="1"/>
      <dgm:spPr/>
      <dgm:t>
        <a:bodyPr/>
        <a:lstStyle/>
        <a:p>
          <a:endParaRPr lang="de-DE" sz="1000" dirty="0">
            <a:solidFill>
              <a:schemeClr val="tx1"/>
            </a:solidFill>
          </a:endParaRPr>
        </a:p>
      </dgm:t>
    </dgm:pt>
    <dgm:pt modelId="{4BAFA23B-24CF-44D9-B44B-D4790A9343AA}" type="sibTrans" cxnId="{DC210F0A-F24E-4EB9-A092-EE87DE43C549}">
      <dgm:prSet/>
      <dgm:spPr/>
      <dgm:t>
        <a:bodyPr/>
        <a:lstStyle/>
        <a:p>
          <a:endParaRPr lang="de-DE"/>
        </a:p>
      </dgm:t>
    </dgm:pt>
    <dgm:pt modelId="{DFFCB3A8-A07A-4AE1-A89D-02BFFF1E4C11}" type="parTrans" cxnId="{DC210F0A-F24E-4EB9-A092-EE87DE43C549}">
      <dgm:prSet/>
      <dgm:spPr/>
      <dgm:t>
        <a:bodyPr/>
        <a:lstStyle/>
        <a:p>
          <a:endParaRPr lang="de-DE"/>
        </a:p>
      </dgm:t>
    </dgm:pt>
    <dgm:pt modelId="{7E26CE2D-CEFB-448A-A1FC-95A8F4B4B093}">
      <dgm:prSet custT="1"/>
      <dgm:spPr/>
      <dgm:t>
        <a:bodyPr/>
        <a:lstStyle/>
        <a:p>
          <a:r>
            <a:rPr lang="de-DE" sz="1000"/>
            <a:t>Anne Frank Projekt wirkt weiterhin nach</a:t>
          </a:r>
          <a:endParaRPr lang="de-DE" sz="1000" dirty="0"/>
        </a:p>
      </dgm:t>
    </dgm:pt>
    <dgm:pt modelId="{60318A17-D4FD-4687-9D8E-B9C70B13851F}" type="sibTrans" cxnId="{AF7FAEB8-C776-477B-85C9-757F07AFC897}">
      <dgm:prSet/>
      <dgm:spPr/>
      <dgm:t>
        <a:bodyPr/>
        <a:lstStyle/>
        <a:p>
          <a:endParaRPr lang="de-DE"/>
        </a:p>
      </dgm:t>
    </dgm:pt>
    <dgm:pt modelId="{B3825B38-254A-4DF9-A239-B169B7B73FF1}" type="parTrans" cxnId="{AF7FAEB8-C776-477B-85C9-757F07AFC897}">
      <dgm:prSet/>
      <dgm:spPr/>
      <dgm:t>
        <a:bodyPr/>
        <a:lstStyle/>
        <a:p>
          <a:endParaRPr lang="de-DE"/>
        </a:p>
      </dgm:t>
    </dgm:pt>
    <dgm:pt modelId="{5D25D804-8F8F-4A5B-B169-BD8B70CDEDBB}">
      <dgm:prSet custT="1"/>
      <dgm:spPr/>
      <dgm:t>
        <a:bodyPr/>
        <a:lstStyle/>
        <a:p>
          <a:endParaRPr lang="de-DE" sz="1000" dirty="0">
            <a:solidFill>
              <a:schemeClr val="tx1"/>
            </a:solidFill>
          </a:endParaRPr>
        </a:p>
      </dgm:t>
    </dgm:pt>
    <dgm:pt modelId="{AD50CB0B-50E2-4046-9B30-1430EA45F68D}" type="sibTrans" cxnId="{E31675A8-B580-48A5-AB78-0EC08BE76B6A}">
      <dgm:prSet/>
      <dgm:spPr/>
      <dgm:t>
        <a:bodyPr/>
        <a:lstStyle/>
        <a:p>
          <a:endParaRPr lang="de-DE"/>
        </a:p>
      </dgm:t>
    </dgm:pt>
    <dgm:pt modelId="{5C4DAC7B-059C-47D7-820F-122D3AFFB071}" type="parTrans" cxnId="{E31675A8-B580-48A5-AB78-0EC08BE76B6A}">
      <dgm:prSet/>
      <dgm:spPr/>
      <dgm:t>
        <a:bodyPr/>
        <a:lstStyle/>
        <a:p>
          <a:endParaRPr lang="de-DE"/>
        </a:p>
      </dgm:t>
    </dgm:pt>
    <dgm:pt modelId="{2D10E487-6666-4EA0-8545-DFFA8D64A6CF}">
      <dgm:prSet custT="1"/>
      <dgm:spPr/>
      <dgm:t>
        <a:bodyPr/>
        <a:lstStyle/>
        <a:p>
          <a:r>
            <a:rPr lang="de-DE" sz="1000"/>
            <a:t>Positives Image überregional</a:t>
          </a:r>
          <a:endParaRPr lang="de-DE" sz="1000" dirty="0"/>
        </a:p>
      </dgm:t>
    </dgm:pt>
    <dgm:pt modelId="{2600C49C-7B32-4055-B555-DFB2AF383955}" type="sibTrans" cxnId="{EB49EA12-1D07-49F4-BE1F-7C14CBA2186D}">
      <dgm:prSet/>
      <dgm:spPr/>
      <dgm:t>
        <a:bodyPr/>
        <a:lstStyle/>
        <a:p>
          <a:endParaRPr lang="de-DE"/>
        </a:p>
      </dgm:t>
    </dgm:pt>
    <dgm:pt modelId="{254B1AF1-0115-4B7D-AC58-E5BDE9DD206C}" type="parTrans" cxnId="{EB49EA12-1D07-49F4-BE1F-7C14CBA2186D}">
      <dgm:prSet/>
      <dgm:spPr/>
      <dgm:t>
        <a:bodyPr/>
        <a:lstStyle/>
        <a:p>
          <a:endParaRPr lang="de-DE"/>
        </a:p>
      </dgm:t>
    </dgm:pt>
    <dgm:pt modelId="{53D57A4B-1527-4D2D-90DA-0DC8661B6C31}">
      <dgm:prSet custT="1"/>
      <dgm:spPr/>
      <dgm:t>
        <a:bodyPr/>
        <a:lstStyle/>
        <a:p>
          <a:endParaRPr lang="de-DE" sz="1000" dirty="0">
            <a:solidFill>
              <a:schemeClr val="tx1"/>
            </a:solidFill>
          </a:endParaRPr>
        </a:p>
      </dgm:t>
    </dgm:pt>
    <dgm:pt modelId="{C8F99099-912F-411B-A816-92EF2EA23818}" type="sibTrans" cxnId="{21217AD6-F941-44EC-BA7A-7602FAEB54CA}">
      <dgm:prSet/>
      <dgm:spPr/>
      <dgm:t>
        <a:bodyPr/>
        <a:lstStyle/>
        <a:p>
          <a:endParaRPr lang="de-DE"/>
        </a:p>
      </dgm:t>
    </dgm:pt>
    <dgm:pt modelId="{550DE8E2-0079-45C1-BCD5-18A0D368512E}" type="parTrans" cxnId="{21217AD6-F941-44EC-BA7A-7602FAEB54CA}">
      <dgm:prSet/>
      <dgm:spPr/>
      <dgm:t>
        <a:bodyPr/>
        <a:lstStyle/>
        <a:p>
          <a:endParaRPr lang="de-DE"/>
        </a:p>
      </dgm:t>
    </dgm:pt>
    <dgm:pt modelId="{BCAC8B46-CEEF-4BDD-8DC3-17B7BC2B8CF2}">
      <dgm:prSet custT="1"/>
      <dgm:spPr/>
      <dgm:t>
        <a:bodyPr/>
        <a:lstStyle/>
        <a:p>
          <a:r>
            <a:rPr lang="de-DE" sz="1000" dirty="0"/>
            <a:t>Gutes Miteinander in der Vereinsgemeinschaft in Hetzerath </a:t>
          </a:r>
        </a:p>
      </dgm:t>
    </dgm:pt>
    <dgm:pt modelId="{6A61C255-72F7-4A53-9424-F398EDEA5E2C}" type="sibTrans" cxnId="{7A49A9B8-C857-4DD8-ACEC-64CD8130095A}">
      <dgm:prSet/>
      <dgm:spPr/>
      <dgm:t>
        <a:bodyPr/>
        <a:lstStyle/>
        <a:p>
          <a:endParaRPr lang="de-DE"/>
        </a:p>
      </dgm:t>
    </dgm:pt>
    <dgm:pt modelId="{FFDB35E8-8F50-4587-9B72-DAD3B070DDC5}" type="parTrans" cxnId="{7A49A9B8-C857-4DD8-ACEC-64CD8130095A}">
      <dgm:prSet/>
      <dgm:spPr/>
      <dgm:t>
        <a:bodyPr/>
        <a:lstStyle/>
        <a:p>
          <a:endParaRPr lang="de-DE"/>
        </a:p>
      </dgm:t>
    </dgm:pt>
    <dgm:pt modelId="{593302EE-1EF1-4E77-BBE0-2FAD114BEA36}">
      <dgm:prSet custT="1"/>
      <dgm:spPr/>
      <dgm:t>
        <a:bodyPr/>
        <a:lstStyle/>
        <a:p>
          <a:endParaRPr lang="de-DE" sz="1000" dirty="0"/>
        </a:p>
      </dgm:t>
    </dgm:pt>
    <dgm:pt modelId="{37DFB4FD-937B-4A97-B30F-0D3D6C553198}" type="parTrans" cxnId="{B022E1A2-3C1D-4F25-BE1A-C4A1856495C5}">
      <dgm:prSet/>
      <dgm:spPr/>
    </dgm:pt>
    <dgm:pt modelId="{6178B41C-8CC4-43A9-B47B-B726D13567AB}" type="sibTrans" cxnId="{B022E1A2-3C1D-4F25-BE1A-C4A1856495C5}">
      <dgm:prSet/>
      <dgm:spPr/>
    </dgm:pt>
    <dgm:pt modelId="{25F6600F-D92B-421F-978D-76553BCA7E3D}" type="pres">
      <dgm:prSet presAssocID="{643DE380-612B-43FB-98AB-C3108BA2703B}" presName="linearFlow" presStyleCnt="0">
        <dgm:presLayoutVars>
          <dgm:dir/>
          <dgm:animLvl val="lvl"/>
          <dgm:resizeHandles/>
        </dgm:presLayoutVars>
      </dgm:prSet>
      <dgm:spPr/>
    </dgm:pt>
    <dgm:pt modelId="{715A8BDA-4A30-4408-82BF-EF3739644447}" type="pres">
      <dgm:prSet presAssocID="{FB02D49F-6665-4CF0-BCC1-C28E741C39E9}" presName="compositeNode" presStyleCnt="0">
        <dgm:presLayoutVars>
          <dgm:bulletEnabled val="1"/>
        </dgm:presLayoutVars>
      </dgm:prSet>
      <dgm:spPr/>
    </dgm:pt>
    <dgm:pt modelId="{6C99D5D0-0430-4336-8020-C869AE68059F}" type="pres">
      <dgm:prSet presAssocID="{FB02D49F-6665-4CF0-BCC1-C28E741C39E9}" presName="image" presStyleLbl="fgImgPlace1" presStyleIdx="0" presStyleCnt="5" custScaleX="149885" custScaleY="128752" custLinFactNeighborX="-401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966BE105-ADF4-4A30-A69B-67F97A3F353F}" type="pres">
      <dgm:prSet presAssocID="{FB02D49F-6665-4CF0-BCC1-C28E741C39E9}" presName="childNode" presStyleLbl="node1" presStyleIdx="0" presStyleCnt="5" custScaleX="99581" custScaleY="96551" custLinFactNeighborX="-1080" custLinFactNeighborY="-254">
        <dgm:presLayoutVars>
          <dgm:bulletEnabled val="1"/>
        </dgm:presLayoutVars>
      </dgm:prSet>
      <dgm:spPr/>
    </dgm:pt>
    <dgm:pt modelId="{D5056DD5-377F-431E-AB99-68FEDF3A9D55}" type="pres">
      <dgm:prSet presAssocID="{FB02D49F-6665-4CF0-BCC1-C28E741C39E9}" presName="parentNode" presStyleLbl="revTx" presStyleIdx="0" presStyleCnt="5" custLinFactNeighborX="-28839" custLinFactNeighborY="6947">
        <dgm:presLayoutVars>
          <dgm:chMax val="0"/>
          <dgm:bulletEnabled val="1"/>
        </dgm:presLayoutVars>
      </dgm:prSet>
      <dgm:spPr/>
    </dgm:pt>
    <dgm:pt modelId="{8050A8B4-5DD8-4CAE-BF6F-5D5389E23BE6}" type="pres">
      <dgm:prSet presAssocID="{F0FCE7CC-15B5-4E2A-A97C-98079C4EB238}" presName="sibTrans" presStyleCnt="0"/>
      <dgm:spPr/>
    </dgm:pt>
    <dgm:pt modelId="{7B129EC8-C497-4E53-B89C-58610BF0390D}" type="pres">
      <dgm:prSet presAssocID="{4A0A9F6A-99D4-428E-9151-DF9A27702ACA}" presName="compositeNode" presStyleCnt="0">
        <dgm:presLayoutVars>
          <dgm:bulletEnabled val="1"/>
        </dgm:presLayoutVars>
      </dgm:prSet>
      <dgm:spPr/>
    </dgm:pt>
    <dgm:pt modelId="{12115BDC-DF39-40E5-89DE-63A57B954B01}" type="pres">
      <dgm:prSet presAssocID="{4A0A9F6A-99D4-428E-9151-DF9A27702ACA}" presName="image" presStyleLbl="fgImgPlace1" presStyleIdx="1" presStyleCnt="5" custScaleX="133131" custScaleY="141349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26154BE4-6087-4962-A10B-635D8D66F0D9}" type="pres">
      <dgm:prSet presAssocID="{4A0A9F6A-99D4-428E-9151-DF9A27702ACA}" presName="childNode" presStyleLbl="node1" presStyleIdx="1" presStyleCnt="5" custScaleX="103455" custScaleY="97685" custLinFactNeighborX="-7392" custLinFactNeighborY="-1520">
        <dgm:presLayoutVars>
          <dgm:bulletEnabled val="1"/>
        </dgm:presLayoutVars>
      </dgm:prSet>
      <dgm:spPr/>
    </dgm:pt>
    <dgm:pt modelId="{158D7839-D5D1-43EB-A684-A7AE508CA7EC}" type="pres">
      <dgm:prSet presAssocID="{4A0A9F6A-99D4-428E-9151-DF9A27702ACA}" presName="parentNode" presStyleLbl="revTx" presStyleIdx="1" presStyleCnt="5" custLinFactNeighborX="-43027" custLinFactNeighborY="6108">
        <dgm:presLayoutVars>
          <dgm:chMax val="0"/>
          <dgm:bulletEnabled val="1"/>
        </dgm:presLayoutVars>
      </dgm:prSet>
      <dgm:spPr/>
    </dgm:pt>
    <dgm:pt modelId="{7035AE35-2B00-46E7-8DCA-E31BC9359098}" type="pres">
      <dgm:prSet presAssocID="{FDBB25DF-3B36-48BA-9263-3FDC3B6FC8E5}" presName="sibTrans" presStyleCnt="0"/>
      <dgm:spPr/>
    </dgm:pt>
    <dgm:pt modelId="{8E1FED4C-F9C3-4BAA-AE8F-8681DE386002}" type="pres">
      <dgm:prSet presAssocID="{D0AF8777-16AD-494B-BA55-ABE57FF4DDB1}" presName="compositeNode" presStyleCnt="0">
        <dgm:presLayoutVars>
          <dgm:bulletEnabled val="1"/>
        </dgm:presLayoutVars>
      </dgm:prSet>
      <dgm:spPr/>
    </dgm:pt>
    <dgm:pt modelId="{D3BD1CA0-B1F8-4739-97B3-B235B3C860C7}" type="pres">
      <dgm:prSet presAssocID="{D0AF8777-16AD-494B-BA55-ABE57FF4DDB1}" presName="image" presStyleLbl="fgImgPlace1" presStyleIdx="2" presStyleCnt="5" custScaleX="170658" custScaleY="138034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214A58D8-F7DB-455E-912C-BC095FDEE7C9}" type="pres">
      <dgm:prSet presAssocID="{D0AF8777-16AD-494B-BA55-ABE57FF4DDB1}" presName="childNode" presStyleLbl="node1" presStyleIdx="2" presStyleCnt="5" custScaleX="120666" custScaleY="96173" custLinFactNeighborX="10041" custLinFactNeighborY="-589">
        <dgm:presLayoutVars>
          <dgm:bulletEnabled val="1"/>
        </dgm:presLayoutVars>
      </dgm:prSet>
      <dgm:spPr/>
    </dgm:pt>
    <dgm:pt modelId="{9BB4256C-CED7-48EE-9FB9-2E3E7477CB66}" type="pres">
      <dgm:prSet presAssocID="{D0AF8777-16AD-494B-BA55-ABE57FF4DDB1}" presName="parentNode" presStyleLbl="revTx" presStyleIdx="2" presStyleCnt="5" custLinFactNeighborX="12040" custLinFactNeighborY="6561">
        <dgm:presLayoutVars>
          <dgm:chMax val="0"/>
          <dgm:bulletEnabled val="1"/>
        </dgm:presLayoutVars>
      </dgm:prSet>
      <dgm:spPr/>
    </dgm:pt>
    <dgm:pt modelId="{C252F283-D813-4CBD-B204-C79E9FE67D8B}" type="pres">
      <dgm:prSet presAssocID="{50D3BDB1-0DE8-4A70-ACFF-D0C1A4FEC8C0}" presName="sibTrans" presStyleCnt="0"/>
      <dgm:spPr/>
    </dgm:pt>
    <dgm:pt modelId="{364F6A6F-12A9-491F-80E7-BABC5FC3BED0}" type="pres">
      <dgm:prSet presAssocID="{7C2D22DA-EB01-42C7-B790-2198E35B5B36}" presName="compositeNode" presStyleCnt="0">
        <dgm:presLayoutVars>
          <dgm:bulletEnabled val="1"/>
        </dgm:presLayoutVars>
      </dgm:prSet>
      <dgm:spPr/>
    </dgm:pt>
    <dgm:pt modelId="{F28634E3-4DED-4062-9F10-962EBD1B14B5}" type="pres">
      <dgm:prSet presAssocID="{7C2D22DA-EB01-42C7-B790-2198E35B5B36}" presName="image" presStyleLbl="fgImgPlace1" presStyleIdx="3" presStyleCnt="5" custScaleX="163758" custScaleY="184690" custLinFactNeighborX="2042" custLinFactNeighborY="-44918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E875A65A-A61A-4FCC-9198-C037F43B194B}" type="pres">
      <dgm:prSet presAssocID="{7C2D22DA-EB01-42C7-B790-2198E35B5B36}" presName="childNode" presStyleLbl="node1" presStyleIdx="3" presStyleCnt="5" custScaleX="135694" custScaleY="96527" custLinFactNeighborX="26299" custLinFactNeighborY="-2490">
        <dgm:presLayoutVars>
          <dgm:bulletEnabled val="1"/>
        </dgm:presLayoutVars>
      </dgm:prSet>
      <dgm:spPr/>
    </dgm:pt>
    <dgm:pt modelId="{8CABAE56-7E9E-4E77-AEFA-4B22BA25D762}" type="pres">
      <dgm:prSet presAssocID="{7C2D22DA-EB01-42C7-B790-2198E35B5B36}" presName="parentNode" presStyleLbl="revTx" presStyleIdx="3" presStyleCnt="5" custLinFactNeighborX="6691" custLinFactNeighborY="4421">
        <dgm:presLayoutVars>
          <dgm:chMax val="0"/>
          <dgm:bulletEnabled val="1"/>
        </dgm:presLayoutVars>
      </dgm:prSet>
      <dgm:spPr/>
    </dgm:pt>
    <dgm:pt modelId="{CC26EF91-BEDA-4DAA-BAF7-9041F65FA37C}" type="pres">
      <dgm:prSet presAssocID="{90075B1B-A1CF-4BA8-BAB9-EB92F8456AF0}" presName="sibTrans" presStyleCnt="0"/>
      <dgm:spPr/>
    </dgm:pt>
    <dgm:pt modelId="{B6412767-23C6-45A1-998F-4FA1D9ADA561}" type="pres">
      <dgm:prSet presAssocID="{A4B2827B-DE4F-49D7-8F2B-6CD36099A779}" presName="compositeNode" presStyleCnt="0">
        <dgm:presLayoutVars>
          <dgm:bulletEnabled val="1"/>
        </dgm:presLayoutVars>
      </dgm:prSet>
      <dgm:spPr/>
    </dgm:pt>
    <dgm:pt modelId="{8A9CA23B-034C-4332-9411-45FE8FD69747}" type="pres">
      <dgm:prSet presAssocID="{A4B2827B-DE4F-49D7-8F2B-6CD36099A779}" presName="image" presStyleLbl="fgImgPlace1" presStyleIdx="4" presStyleCnt="5" custScaleX="158553" custScaleY="141211" custLinFactNeighborX="-2047" custLinFactNeighborY="35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</dgm:pt>
    <dgm:pt modelId="{A8146B14-D9A4-4204-987B-CFF3D56D1DD0}" type="pres">
      <dgm:prSet presAssocID="{A4B2827B-DE4F-49D7-8F2B-6CD36099A779}" presName="childNode" presStyleLbl="node1" presStyleIdx="4" presStyleCnt="5" custScaleY="96606" custLinFactNeighborX="-4667" custLinFactNeighborY="-434">
        <dgm:presLayoutVars>
          <dgm:bulletEnabled val="1"/>
        </dgm:presLayoutVars>
      </dgm:prSet>
      <dgm:spPr/>
    </dgm:pt>
    <dgm:pt modelId="{83ACD984-846A-4415-BD2E-C0BC5568FB4E}" type="pres">
      <dgm:prSet presAssocID="{A4B2827B-DE4F-49D7-8F2B-6CD36099A779}" presName="parentNode" presStyleLbl="revTx" presStyleIdx="4" presStyleCnt="5" custLinFactNeighborX="-12039" custLinFactNeighborY="7735">
        <dgm:presLayoutVars>
          <dgm:chMax val="0"/>
          <dgm:bulletEnabled val="1"/>
        </dgm:presLayoutVars>
      </dgm:prSet>
      <dgm:spPr/>
    </dgm:pt>
  </dgm:ptLst>
  <dgm:cxnLst>
    <dgm:cxn modelId="{FB771E01-AEEE-4B7C-88FA-3C4CA2C92BD2}" srcId="{A4B2827B-DE4F-49D7-8F2B-6CD36099A779}" destId="{96FA5165-D951-44FE-84AD-19409B1B410E}" srcOrd="1" destOrd="0" parTransId="{C91682B2-5F49-44E8-A027-E754BF400363}" sibTransId="{A59000EE-2C84-432E-9AD3-E00A0B610C11}"/>
    <dgm:cxn modelId="{EA135701-A0C4-47CB-B3F9-9EAA581A156D}" srcId="{4A0A9F6A-99D4-428E-9151-DF9A27702ACA}" destId="{CB7BABBA-28B7-4957-AFF4-161B8291AAF0}" srcOrd="0" destOrd="0" parTransId="{3134C756-0193-4B3E-9482-BDF8EE9E5D4E}" sibTransId="{5EB06EA0-D4CF-4330-967C-A2852E9D8A0E}"/>
    <dgm:cxn modelId="{C64BBA08-8CC2-4E99-AC19-5AD0860EB178}" type="presOf" srcId="{5A0787EF-2AA0-4ABC-8796-5BAA211D78A4}" destId="{E875A65A-A61A-4FCC-9198-C037F43B194B}" srcOrd="0" destOrd="2" presId="urn:microsoft.com/office/officeart/2005/8/layout/hList2"/>
    <dgm:cxn modelId="{D9B79609-D177-4701-A23E-4595CC87A6F1}" type="presOf" srcId="{53D57A4B-1527-4D2D-90DA-0DC8661B6C31}" destId="{E875A65A-A61A-4FCC-9198-C037F43B194B}" srcOrd="0" destOrd="7" presId="urn:microsoft.com/office/officeart/2005/8/layout/hList2"/>
    <dgm:cxn modelId="{DC210F0A-F24E-4EB9-A092-EE87DE43C549}" srcId="{7C2D22DA-EB01-42C7-B790-2198E35B5B36}" destId="{1C4FD91C-BE68-47F6-8A1B-6EAA028B4311}" srcOrd="3" destOrd="0" parTransId="{DFFCB3A8-A07A-4AE1-A89D-02BFFF1E4C11}" sibTransId="{4BAFA23B-24CF-44D9-B44B-D4790A9343AA}"/>
    <dgm:cxn modelId="{ED94210B-CF53-4873-A3AB-B78B2BB1AB89}" type="presOf" srcId="{4D257EA2-EE1A-4D78-AEDA-5737DF5448EB}" destId="{214A58D8-F7DB-455E-912C-BC095FDEE7C9}" srcOrd="0" destOrd="3" presId="urn:microsoft.com/office/officeart/2005/8/layout/hList2"/>
    <dgm:cxn modelId="{64687B0C-0DEB-4893-B269-8F271AAED390}" type="presOf" srcId="{A1C5CED5-5A7A-414E-B3B9-7D74F7C92F40}" destId="{26154BE4-6087-4962-A10B-635D8D66F0D9}" srcOrd="0" destOrd="4" presId="urn:microsoft.com/office/officeart/2005/8/layout/hList2"/>
    <dgm:cxn modelId="{A80CAC11-3DD1-44AF-9451-3FB0FB33E03C}" type="presOf" srcId="{643DE380-612B-43FB-98AB-C3108BA2703B}" destId="{25F6600F-D92B-421F-978D-76553BCA7E3D}" srcOrd="0" destOrd="0" presId="urn:microsoft.com/office/officeart/2005/8/layout/hList2"/>
    <dgm:cxn modelId="{1ED3C611-C885-490E-A0BA-8C72232BEABE}" srcId="{FB02D49F-6665-4CF0-BCC1-C28E741C39E9}" destId="{5EB55CD8-F3C3-4FE7-9E6B-0ADE7A71FCE2}" srcOrd="0" destOrd="0" parTransId="{512A242A-42C5-4DAE-BBFE-C9947818278D}" sibTransId="{33D6B6A7-D6B4-4D4A-82CE-5AE7BA2489BC}"/>
    <dgm:cxn modelId="{EB49EA12-1D07-49F4-BE1F-7C14CBA2186D}" srcId="{7C2D22DA-EB01-42C7-B790-2198E35B5B36}" destId="{2D10E487-6666-4EA0-8545-DFFA8D64A6CF}" srcOrd="6" destOrd="0" parTransId="{254B1AF1-0115-4B7D-AC58-E5BDE9DD206C}" sibTransId="{2600C49C-7B32-4055-B555-DFB2AF383955}"/>
    <dgm:cxn modelId="{73C41D18-A6E0-4D07-B9AF-6ED72D5C30B5}" srcId="{7C2D22DA-EB01-42C7-B790-2198E35B5B36}" destId="{FDEDC45D-7685-46EA-BE39-2F3EE87476EC}" srcOrd="0" destOrd="0" parTransId="{6E4BB842-E8F2-48F7-BE3D-9FE67BBE7606}" sibTransId="{36F85E74-8F59-4197-AAB5-8A8C4340CA98}"/>
    <dgm:cxn modelId="{277DC91A-EDB8-4B11-95EA-7F68E1223BFA}" type="presOf" srcId="{046C3B21-63FB-4A18-B0A4-EF0C3E0EE82B}" destId="{26154BE4-6087-4962-A10B-635D8D66F0D9}" srcOrd="0" destOrd="5" presId="urn:microsoft.com/office/officeart/2005/8/layout/hList2"/>
    <dgm:cxn modelId="{5C57BB1E-9E55-48D8-8650-FB30339157CC}" type="presOf" srcId="{13236070-6E7C-4134-8240-51843E389507}" destId="{214A58D8-F7DB-455E-912C-BC095FDEE7C9}" srcOrd="0" destOrd="4" presId="urn:microsoft.com/office/officeart/2005/8/layout/hList2"/>
    <dgm:cxn modelId="{EBB67C28-DD27-4657-86F4-3889ADB66957}" srcId="{643DE380-612B-43FB-98AB-C3108BA2703B}" destId="{D0AF8777-16AD-494B-BA55-ABE57FF4DDB1}" srcOrd="2" destOrd="0" parTransId="{E63BC7E2-5D3B-4AAC-AD2E-05AB7673703F}" sibTransId="{50D3BDB1-0DE8-4A70-ACFF-D0C1A4FEC8C0}"/>
    <dgm:cxn modelId="{CF5E7729-9EFB-400B-A5BB-22FBE9123CAA}" type="presOf" srcId="{0074D46C-B162-412F-BE72-32215D49D536}" destId="{A8146B14-D9A4-4204-987B-CFF3D56D1DD0}" srcOrd="0" destOrd="0" presId="urn:microsoft.com/office/officeart/2005/8/layout/hList2"/>
    <dgm:cxn modelId="{008F4D2E-F596-4D3C-AF5F-1A89F39C05D9}" type="presOf" srcId="{7E26CE2D-CEFB-448A-A1FC-95A8F4B4B093}" destId="{E875A65A-A61A-4FCC-9198-C037F43B194B}" srcOrd="0" destOrd="4" presId="urn:microsoft.com/office/officeart/2005/8/layout/hList2"/>
    <dgm:cxn modelId="{AB53D42E-1E0D-4B95-91AF-AE1140E31D08}" srcId="{4A0A9F6A-99D4-428E-9151-DF9A27702ACA}" destId="{6CC4BCFA-97F1-47BE-8D8C-54BBECB48717}" srcOrd="2" destOrd="0" parTransId="{FC83AD99-0853-400F-8F21-F074702A9476}" sibTransId="{B0E04B97-1C49-49F3-8BC0-E013C9D2A34D}"/>
    <dgm:cxn modelId="{BDB48734-AADC-4F12-955A-EB5F1B01AF31}" type="presOf" srcId="{CFCA8FC6-503E-43C1-9298-B0ADF1C133EF}" destId="{E875A65A-A61A-4FCC-9198-C037F43B194B}" srcOrd="0" destOrd="11" presId="urn:microsoft.com/office/officeart/2005/8/layout/hList2"/>
    <dgm:cxn modelId="{37CA0D35-6B56-4AFA-ABAD-30EB5666A250}" srcId="{643DE380-612B-43FB-98AB-C3108BA2703B}" destId="{7C2D22DA-EB01-42C7-B790-2198E35B5B36}" srcOrd="3" destOrd="0" parTransId="{7FEBF21F-64CC-4467-AFD8-68C27CE91577}" sibTransId="{90075B1B-A1CF-4BA8-BAB9-EB92F8456AF0}"/>
    <dgm:cxn modelId="{37175E37-5CCB-4857-B755-EA9EAD7801B4}" type="presOf" srcId="{31699E95-93C3-45BA-ADC8-D79BB1A2A92A}" destId="{966BE105-ADF4-4A30-A69B-67F97A3F353F}" srcOrd="0" destOrd="5" presId="urn:microsoft.com/office/officeart/2005/8/layout/hList2"/>
    <dgm:cxn modelId="{8EA48B3C-5348-486F-B6D6-88B1F2F9FA8D}" srcId="{D0AF8777-16AD-494B-BA55-ABE57FF4DDB1}" destId="{C6F65264-3A88-4CA1-BA9F-EFFCBFCEC8DC}" srcOrd="0" destOrd="0" parTransId="{4548B301-54B7-4C00-A5C3-83A7A39F790D}" sibTransId="{BFF8C53C-79D9-4FAC-9312-34CFBF575A44}"/>
    <dgm:cxn modelId="{196C233F-31F8-4D1B-9710-680AB423D50B}" type="presOf" srcId="{CB7BABBA-28B7-4957-AFF4-161B8291AAF0}" destId="{26154BE4-6087-4962-A10B-635D8D66F0D9}" srcOrd="0" destOrd="0" presId="urn:microsoft.com/office/officeart/2005/8/layout/hList2"/>
    <dgm:cxn modelId="{DEFEA43F-FD12-4ECB-A5FC-FABE792A5364}" srcId="{D0AF8777-16AD-494B-BA55-ABE57FF4DDB1}" destId="{3C58EFF9-8163-49F6-967C-266548675B5A}" srcOrd="2" destOrd="0" parTransId="{E2FD9ECD-7F14-4551-9F4B-41D3F6398571}" sibTransId="{336BB328-51C4-4FAD-BDAC-39D09F6E49A9}"/>
    <dgm:cxn modelId="{8E94755D-83D0-4DA0-93D9-EF87FA1D64ED}" type="presOf" srcId="{4B41F148-BAB3-4C38-9ABD-598C63F828A9}" destId="{A8146B14-D9A4-4204-987B-CFF3D56D1DD0}" srcOrd="0" destOrd="3" presId="urn:microsoft.com/office/officeart/2005/8/layout/hList2"/>
    <dgm:cxn modelId="{096DB55F-27CB-44E1-8D9D-B138EFBB5C64}" srcId="{FB02D49F-6665-4CF0-BCC1-C28E741C39E9}" destId="{39899FC9-2307-40F3-91BA-9E7A39B69C6F}" srcOrd="6" destOrd="0" parTransId="{EABA11C3-45CE-413B-80DE-604C02C22610}" sibTransId="{18425E3C-3E02-44A2-9AF4-C2739D039EF8}"/>
    <dgm:cxn modelId="{38D8AA60-0A86-47E3-9580-1CF2926BF8D0}" type="presOf" srcId="{3D37CB79-A46A-4236-9BAD-5B598D672586}" destId="{966BE105-ADF4-4A30-A69B-67F97A3F353F}" srcOrd="0" destOrd="3" presId="urn:microsoft.com/office/officeart/2005/8/layout/hList2"/>
    <dgm:cxn modelId="{88728543-5765-4EA3-AEC7-4482D527D9EA}" srcId="{A4B2827B-DE4F-49D7-8F2B-6CD36099A779}" destId="{0074D46C-B162-412F-BE72-32215D49D536}" srcOrd="0" destOrd="0" parTransId="{9186A057-EAFE-476E-87FE-9AE8DFCDEE43}" sibTransId="{72ED6135-7F88-4458-9240-739CA4FC39B2}"/>
    <dgm:cxn modelId="{71ED9343-9C66-4FB4-B289-65C955DF2884}" type="presOf" srcId="{6FD91C2B-3763-4326-B46A-B5604121D31F}" destId="{966BE105-ADF4-4A30-A69B-67F97A3F353F}" srcOrd="0" destOrd="9" presId="urn:microsoft.com/office/officeart/2005/8/layout/hList2"/>
    <dgm:cxn modelId="{84B8A443-790C-4CC9-A6A4-448A77C6DB55}" type="presOf" srcId="{BF497B99-5E12-42A0-A8EB-91E2F8CE0FF1}" destId="{26154BE4-6087-4962-A10B-635D8D66F0D9}" srcOrd="0" destOrd="9" presId="urn:microsoft.com/office/officeart/2005/8/layout/hList2"/>
    <dgm:cxn modelId="{C573AC63-C745-4A6D-9943-D04889775CBF}" type="presOf" srcId="{2D10E487-6666-4EA0-8545-DFFA8D64A6CF}" destId="{E875A65A-A61A-4FCC-9198-C037F43B194B}" srcOrd="0" destOrd="6" presId="urn:microsoft.com/office/officeart/2005/8/layout/hList2"/>
    <dgm:cxn modelId="{85136865-A5DB-4EC7-89A3-67C82A3C4EA5}" srcId="{A4B2827B-DE4F-49D7-8F2B-6CD36099A779}" destId="{959D4F0E-7331-4444-AF35-46E7A311DD8E}" srcOrd="8" destOrd="0" parTransId="{767741EA-A11D-443A-B804-9E98581777DC}" sibTransId="{087E450F-0AB4-4893-8782-E9B7F21F8A27}"/>
    <dgm:cxn modelId="{191D0466-5B4E-47B3-9990-F293BEE7E2DB}" srcId="{643DE380-612B-43FB-98AB-C3108BA2703B}" destId="{4A0A9F6A-99D4-428E-9151-DF9A27702ACA}" srcOrd="1" destOrd="0" parTransId="{F50DE01D-20D6-47A9-8E4A-A89D3EA16EB1}" sibTransId="{FDBB25DF-3B36-48BA-9263-3FDC3B6FC8E5}"/>
    <dgm:cxn modelId="{ABF02046-D089-4262-AE65-982EABB9368B}" type="presOf" srcId="{BA52BE4D-1F12-4221-9F53-40048E60F2D5}" destId="{214A58D8-F7DB-455E-912C-BC095FDEE7C9}" srcOrd="0" destOrd="1" presId="urn:microsoft.com/office/officeart/2005/8/layout/hList2"/>
    <dgm:cxn modelId="{9FB3E746-4CFE-4265-B2C6-10159F069A56}" srcId="{FB02D49F-6665-4CF0-BCC1-C28E741C39E9}" destId="{9893A25C-D6DD-44CC-9A7E-DB3A21F6DCBA}" srcOrd="7" destOrd="0" parTransId="{6CC0F7E2-0344-4B54-A4EC-E99142463FDD}" sibTransId="{F7911C16-4F6E-42E1-9E84-D3CF2694932E}"/>
    <dgm:cxn modelId="{311F1547-0BA3-4A7F-8053-2E7F5253B78C}" type="presOf" srcId="{5D25D804-8F8F-4A5B-B169-BD8B70CDEDBB}" destId="{E875A65A-A61A-4FCC-9198-C037F43B194B}" srcOrd="0" destOrd="5" presId="urn:microsoft.com/office/officeart/2005/8/layout/hList2"/>
    <dgm:cxn modelId="{FDE81547-6231-40A5-95EF-B52EAD526324}" type="presOf" srcId="{3C58EFF9-8163-49F6-967C-266548675B5A}" destId="{214A58D8-F7DB-455E-912C-BC095FDEE7C9}" srcOrd="0" destOrd="2" presId="urn:microsoft.com/office/officeart/2005/8/layout/hList2"/>
    <dgm:cxn modelId="{9D92CC67-FB88-4C67-87FB-2E18B8392B8D}" srcId="{FB02D49F-6665-4CF0-BCC1-C28E741C39E9}" destId="{E70A9A3F-8090-48D5-A037-6B1AE6AE6F39}" srcOrd="4" destOrd="0" parTransId="{4B266B73-BD4C-47F9-810C-BD0091AD3262}" sibTransId="{F239ADA8-F31C-4E85-A241-C3C7941C3F57}"/>
    <dgm:cxn modelId="{C24F2348-72B5-4C70-99BB-22F3EC622DE9}" type="presOf" srcId="{BCAC8B46-CEEF-4BDD-8DC3-17B7BC2B8CF2}" destId="{E875A65A-A61A-4FCC-9198-C037F43B194B}" srcOrd="0" destOrd="8" presId="urn:microsoft.com/office/officeart/2005/8/layout/hList2"/>
    <dgm:cxn modelId="{9ADA5068-4B09-4F51-A712-FE25AE62A314}" srcId="{7C2D22DA-EB01-42C7-B790-2198E35B5B36}" destId="{EFDA7B25-75EE-4CDB-A10D-E8E1668219C4}" srcOrd="12" destOrd="0" parTransId="{6B7E89BE-5827-4500-80B4-9EF664998528}" sibTransId="{389B3321-F872-4468-B76E-12A1C4AB7AF1}"/>
    <dgm:cxn modelId="{52641369-C756-4AB3-8550-DA72EEF8665A}" srcId="{A4B2827B-DE4F-49D7-8F2B-6CD36099A779}" destId="{A8AC21E2-39C4-4706-B831-16052E20F494}" srcOrd="7" destOrd="0" parTransId="{F38E1561-F12E-431E-86A9-D3D737D5F597}" sibTransId="{E80E1377-E652-4F18-89A3-474972F08097}"/>
    <dgm:cxn modelId="{B37B6B4A-5B9F-4AAC-8357-7E456C463795}" srcId="{FB02D49F-6665-4CF0-BCC1-C28E741C39E9}" destId="{79A77E34-21FE-4B07-929E-3A625FD61B8E}" srcOrd="10" destOrd="0" parTransId="{EA1E39F0-077B-46D4-B190-D7CC98248E64}" sibTransId="{DF8E8D0D-FF87-424B-AF78-5D77D39FFDB3}"/>
    <dgm:cxn modelId="{5503BB4D-49B6-474E-802E-41D29DF2B9E3}" type="presOf" srcId="{44F3F0C4-3AF5-4FF9-853B-C97E3C45D21D}" destId="{26154BE4-6087-4962-A10B-635D8D66F0D9}" srcOrd="0" destOrd="1" presId="urn:microsoft.com/office/officeart/2005/8/layout/hList2"/>
    <dgm:cxn modelId="{3A0BAC6E-776F-4A1E-9A67-43E7056837D4}" type="presOf" srcId="{A8AC21E2-39C4-4706-B831-16052E20F494}" destId="{A8146B14-D9A4-4204-987B-CFF3D56D1DD0}" srcOrd="0" destOrd="7" presId="urn:microsoft.com/office/officeart/2005/8/layout/hList2"/>
    <dgm:cxn modelId="{D7908A6F-79AC-4212-8E72-874C054D492A}" srcId="{A4B2827B-DE4F-49D7-8F2B-6CD36099A779}" destId="{969B8C13-F171-4B6D-B6A4-0D326003545E}" srcOrd="4" destOrd="0" parTransId="{D7569E22-7D83-4565-A303-E80B43F037F2}" sibTransId="{EFF2975B-3E82-4C5E-A1B3-4506D171DB39}"/>
    <dgm:cxn modelId="{96F08B70-3705-4CBA-B36C-31FF9F796A35}" type="presOf" srcId="{E70A9A3F-8090-48D5-A037-6B1AE6AE6F39}" destId="{966BE105-ADF4-4A30-A69B-67F97A3F353F}" srcOrd="0" destOrd="4" presId="urn:microsoft.com/office/officeart/2005/8/layout/hList2"/>
    <dgm:cxn modelId="{8FE65071-42C5-4812-A9FA-CA1E3919A161}" srcId="{7C2D22DA-EB01-42C7-B790-2198E35B5B36}" destId="{D827BCA9-1642-4931-A223-4EB184E3D96D}" srcOrd="10" destOrd="0" parTransId="{84DFAC51-D19A-4317-B435-AAB3EB90CAB5}" sibTransId="{77E85CC9-243C-42AA-A7EF-CED83D225E34}"/>
    <dgm:cxn modelId="{67B85551-7582-4665-9ADB-FBB82B4FD3B2}" srcId="{D0AF8777-16AD-494B-BA55-ABE57FF4DDB1}" destId="{BA52BE4D-1F12-4221-9F53-40048E60F2D5}" srcOrd="1" destOrd="0" parTransId="{5C668AA0-61C4-4684-87FD-12E3EF2A8B3E}" sibTransId="{40CE11C4-7E30-4D6A-8154-750A6B81296A}"/>
    <dgm:cxn modelId="{51BE8B51-EA21-4DA9-ACBE-F0849FDB735A}" type="presOf" srcId="{9E96F8D0-CB27-4150-B862-583C98117185}" destId="{A8146B14-D9A4-4204-987B-CFF3D56D1DD0}" srcOrd="0" destOrd="9" presId="urn:microsoft.com/office/officeart/2005/8/layout/hList2"/>
    <dgm:cxn modelId="{67850872-6530-4248-8910-10608E6EC236}" type="presOf" srcId="{6F682D47-DAD3-4076-8662-CE552AC32F7B}" destId="{E875A65A-A61A-4FCC-9198-C037F43B194B}" srcOrd="0" destOrd="1" presId="urn:microsoft.com/office/officeart/2005/8/layout/hList2"/>
    <dgm:cxn modelId="{DB71A352-F1DD-41A4-BB60-DD4155ACE6F0}" type="presOf" srcId="{9893A25C-D6DD-44CC-9A7E-DB3A21F6DCBA}" destId="{966BE105-ADF4-4A30-A69B-67F97A3F353F}" srcOrd="0" destOrd="7" presId="urn:microsoft.com/office/officeart/2005/8/layout/hList2"/>
    <dgm:cxn modelId="{C8A9DD74-DE16-4D39-A6AE-C1875C2A0054}" srcId="{4A0A9F6A-99D4-428E-9151-DF9A27702ACA}" destId="{A1C5CED5-5A7A-414E-B3B9-7D74F7C92F40}" srcOrd="4" destOrd="0" parTransId="{955C9B92-10FE-4EA6-B690-365EDB4715FD}" sibTransId="{C57A367D-EA72-47A7-9709-FC176773CC06}"/>
    <dgm:cxn modelId="{EA350577-9A24-4D22-9208-8233340F4550}" srcId="{FB02D49F-6665-4CF0-BCC1-C28E741C39E9}" destId="{47927016-8E5C-43D1-B467-CDCDBECD0BB0}" srcOrd="8" destOrd="0" parTransId="{0AF1C345-0DED-4606-8376-F30FBC483837}" sibTransId="{1C134940-2E6E-4905-BFEE-439935B37A5B}"/>
    <dgm:cxn modelId="{30CEE077-75F8-46B1-ACD7-938CB9109B50}" type="presOf" srcId="{FDEDC45D-7685-46EA-BE39-2F3EE87476EC}" destId="{E875A65A-A61A-4FCC-9198-C037F43B194B}" srcOrd="0" destOrd="0" presId="urn:microsoft.com/office/officeart/2005/8/layout/hList2"/>
    <dgm:cxn modelId="{23FAF158-3EA7-4901-A70A-AF795A1194FA}" type="presOf" srcId="{0AFDE7D2-54E0-4D75-A2E5-7CAC1BF527F0}" destId="{A8146B14-D9A4-4204-987B-CFF3D56D1DD0}" srcOrd="0" destOrd="5" presId="urn:microsoft.com/office/officeart/2005/8/layout/hList2"/>
    <dgm:cxn modelId="{B49A2E59-46CA-4C67-9AFE-30B821841B8F}" type="presOf" srcId="{48330FC1-FDE9-48F7-BE59-E27A3C4CBFD1}" destId="{26154BE4-6087-4962-A10B-635D8D66F0D9}" srcOrd="0" destOrd="6" presId="urn:microsoft.com/office/officeart/2005/8/layout/hList2"/>
    <dgm:cxn modelId="{C424195A-E3DA-4967-9676-672BBCDB0270}" srcId="{4A0A9F6A-99D4-428E-9151-DF9A27702ACA}" destId="{A2A62D19-F0E5-4534-B171-5FF29F231AE8}" srcOrd="8" destOrd="0" parTransId="{E4161943-8907-4177-9733-4F300C1FED5F}" sibTransId="{B45E25AD-2133-4618-A393-919689C939D8}"/>
    <dgm:cxn modelId="{AE74825A-EB17-48FE-8DFA-2ADEDE1EC849}" type="presOf" srcId="{4A0A9F6A-99D4-428E-9151-DF9A27702ACA}" destId="{158D7839-D5D1-43EB-A684-A7AE508CA7EC}" srcOrd="0" destOrd="0" presId="urn:microsoft.com/office/officeart/2005/8/layout/hList2"/>
    <dgm:cxn modelId="{A458897E-4F98-4DB3-991E-2F0A7A271D89}" srcId="{FB02D49F-6665-4CF0-BCC1-C28E741C39E9}" destId="{31699E95-93C3-45BA-ADC8-D79BB1A2A92A}" srcOrd="5" destOrd="0" parTransId="{AE4E212E-52A1-43C0-B3AF-71B6A9422F59}" sibTransId="{8157B43F-3691-4081-85B8-47EDD01C80CC}"/>
    <dgm:cxn modelId="{B1FFE57E-CBD6-4D5B-A3D1-081ECCEC3233}" type="presOf" srcId="{47927016-8E5C-43D1-B467-CDCDBECD0BB0}" destId="{966BE105-ADF4-4A30-A69B-67F97A3F353F}" srcOrd="0" destOrd="8" presId="urn:microsoft.com/office/officeart/2005/8/layout/hList2"/>
    <dgm:cxn modelId="{46161B85-99E6-4063-BB91-DEAEE9A5DF06}" srcId="{7C2D22DA-EB01-42C7-B790-2198E35B5B36}" destId="{CFCA8FC6-503E-43C1-9298-B0ADF1C133EF}" srcOrd="11" destOrd="0" parTransId="{428C63B5-0BDB-4C21-A6D1-0F2699FB9449}" sibTransId="{67FE19BE-FC6C-4855-AEFF-923DB17247F2}"/>
    <dgm:cxn modelId="{4FFBA788-754E-4CB2-AEAB-951B4C66D5DC}" srcId="{4A0A9F6A-99D4-428E-9151-DF9A27702ACA}" destId="{F25CE20C-125E-41D6-93AA-07D0F6618901}" srcOrd="3" destOrd="0" parTransId="{77603CAB-86BD-4EC6-AF00-9351C0437F63}" sibTransId="{745E4BE2-5176-462B-96EB-80B1BD842DF7}"/>
    <dgm:cxn modelId="{923FBA89-DCD3-4444-B1CD-90F125494097}" srcId="{4A0A9F6A-99D4-428E-9151-DF9A27702ACA}" destId="{44F3F0C4-3AF5-4FF9-853B-C97E3C45D21D}" srcOrd="1" destOrd="0" parTransId="{99FFDDE3-7D48-4EC0-A68D-C0A442E227EB}" sibTransId="{C3F7C33C-D837-404E-908E-F048625D62DB}"/>
    <dgm:cxn modelId="{C5B9B98C-D369-4559-AC36-1850AC2DA25E}" type="presOf" srcId="{F89B5F84-786C-422F-9827-0BAC8469B000}" destId="{966BE105-ADF4-4A30-A69B-67F97A3F353F}" srcOrd="0" destOrd="1" presId="urn:microsoft.com/office/officeart/2005/8/layout/hList2"/>
    <dgm:cxn modelId="{CA4D3A8E-9558-49F4-914E-23A4B37AD60C}" type="presOf" srcId="{39899FC9-2307-40F3-91BA-9E7A39B69C6F}" destId="{966BE105-ADF4-4A30-A69B-67F97A3F353F}" srcOrd="0" destOrd="6" presId="urn:microsoft.com/office/officeart/2005/8/layout/hList2"/>
    <dgm:cxn modelId="{A08F008F-C427-4C25-A8F8-8D6B5C4960FB}" type="presOf" srcId="{7C2D22DA-EB01-42C7-B790-2198E35B5B36}" destId="{8CABAE56-7E9E-4E77-AEFA-4B22BA25D762}" srcOrd="0" destOrd="0" presId="urn:microsoft.com/office/officeart/2005/8/layout/hList2"/>
    <dgm:cxn modelId="{6C3E9591-E432-4AD0-B055-3242F9F90FF2}" type="presOf" srcId="{EFDA7B25-75EE-4CDB-A10D-E8E1668219C4}" destId="{E875A65A-A61A-4FCC-9198-C037F43B194B}" srcOrd="0" destOrd="12" presId="urn:microsoft.com/office/officeart/2005/8/layout/hList2"/>
    <dgm:cxn modelId="{85921792-66A7-4B5A-BED2-F9BC73137A2F}" type="presOf" srcId="{A4B2827B-DE4F-49D7-8F2B-6CD36099A779}" destId="{83ACD984-846A-4415-BD2E-C0BC5568FB4E}" srcOrd="0" destOrd="0" presId="urn:microsoft.com/office/officeart/2005/8/layout/hList2"/>
    <dgm:cxn modelId="{87847C93-F165-424D-93EC-E549A04A08D7}" type="presOf" srcId="{535ECE1A-EA79-4B9E-9770-DC9392E80C78}" destId="{26154BE4-6087-4962-A10B-635D8D66F0D9}" srcOrd="0" destOrd="7" presId="urn:microsoft.com/office/officeart/2005/8/layout/hList2"/>
    <dgm:cxn modelId="{B022E1A2-3C1D-4F25-BE1A-C4A1856495C5}" srcId="{7C2D22DA-EB01-42C7-B790-2198E35B5B36}" destId="{593302EE-1EF1-4E77-BBE0-2FAD114BEA36}" srcOrd="9" destOrd="0" parTransId="{37DFB4FD-937B-4A97-B30F-0D3D6C553198}" sibTransId="{6178B41C-8CC4-43A9-B47B-B726D13567AB}"/>
    <dgm:cxn modelId="{F8E595A4-68B5-4D3B-A493-CE1F9BE8207F}" type="presOf" srcId="{C6F65264-3A88-4CA1-BA9F-EFFCBFCEC8DC}" destId="{214A58D8-F7DB-455E-912C-BC095FDEE7C9}" srcOrd="0" destOrd="0" presId="urn:microsoft.com/office/officeart/2005/8/layout/hList2"/>
    <dgm:cxn modelId="{6B53E8A4-C215-4994-B9D8-EFCB3AF3BA3C}" srcId="{A4B2827B-DE4F-49D7-8F2B-6CD36099A779}" destId="{5315FD5E-7B7F-48FD-B2A3-2BDF3772139B}" srcOrd="6" destOrd="0" parTransId="{B8DE9430-04AB-4782-B6DD-EA6E7B0D037E}" sibTransId="{4CFD784C-5464-4B58-93B7-47ACCABC86C0}"/>
    <dgm:cxn modelId="{F05E92A6-9295-4888-BF98-32ACA9CF01F0}" type="presOf" srcId="{F25CE20C-125E-41D6-93AA-07D0F6618901}" destId="{26154BE4-6087-4962-A10B-635D8D66F0D9}" srcOrd="0" destOrd="3" presId="urn:microsoft.com/office/officeart/2005/8/layout/hList2"/>
    <dgm:cxn modelId="{E31675A8-B580-48A5-AB78-0EC08BE76B6A}" srcId="{7C2D22DA-EB01-42C7-B790-2198E35B5B36}" destId="{5D25D804-8F8F-4A5B-B169-BD8B70CDEDBB}" srcOrd="5" destOrd="0" parTransId="{5C4DAC7B-059C-47D7-820F-122D3AFFB071}" sibTransId="{AD50CB0B-50E2-4046-9B30-1430EA45F68D}"/>
    <dgm:cxn modelId="{9B72F5AA-9068-48DE-A4D3-B35B96DE8BA9}" srcId="{A4B2827B-DE4F-49D7-8F2B-6CD36099A779}" destId="{0AFDE7D2-54E0-4D75-A2E5-7CAC1BF527F0}" srcOrd="5" destOrd="0" parTransId="{2C9F30FB-286F-4698-89AC-BA2941073FC2}" sibTransId="{3793B11E-089E-4F60-9F62-AE60CEBC897D}"/>
    <dgm:cxn modelId="{A4FC1BAD-8922-44BE-BD77-EBFE3700B81A}" type="presOf" srcId="{96FA5165-D951-44FE-84AD-19409B1B410E}" destId="{A8146B14-D9A4-4204-987B-CFF3D56D1DD0}" srcOrd="0" destOrd="1" presId="urn:microsoft.com/office/officeart/2005/8/layout/hList2"/>
    <dgm:cxn modelId="{B82549AD-63DC-48CD-B969-B8FE69E84D9B}" type="presOf" srcId="{969B8C13-F171-4B6D-B6A4-0D326003545E}" destId="{A8146B14-D9A4-4204-987B-CFF3D56D1DD0}" srcOrd="0" destOrd="4" presId="urn:microsoft.com/office/officeart/2005/8/layout/hList2"/>
    <dgm:cxn modelId="{7EA38DB0-BE04-4940-9D1F-9A8306CD1C71}" srcId="{4A0A9F6A-99D4-428E-9151-DF9A27702ACA}" destId="{535ECE1A-EA79-4B9E-9770-DC9392E80C78}" srcOrd="7" destOrd="0" parTransId="{6689111B-33B3-4A51-8D86-3A360CFDD73E}" sibTransId="{FB4C1D6C-85D3-40A3-B37E-9096353A0D72}"/>
    <dgm:cxn modelId="{7A49A9B8-C857-4DD8-ACEC-64CD8130095A}" srcId="{7C2D22DA-EB01-42C7-B790-2198E35B5B36}" destId="{BCAC8B46-CEEF-4BDD-8DC3-17B7BC2B8CF2}" srcOrd="8" destOrd="0" parTransId="{FFDB35E8-8F50-4587-9B72-DAD3B070DDC5}" sibTransId="{6A61C255-72F7-4A53-9424-F398EDEA5E2C}"/>
    <dgm:cxn modelId="{AF7FAEB8-C776-477B-85C9-757F07AFC897}" srcId="{7C2D22DA-EB01-42C7-B790-2198E35B5B36}" destId="{7E26CE2D-CEFB-448A-A1FC-95A8F4B4B093}" srcOrd="4" destOrd="0" parTransId="{B3825B38-254A-4DF9-A239-B169B7B73FF1}" sibTransId="{60318A17-D4FD-4687-9D8E-B9C70B13851F}"/>
    <dgm:cxn modelId="{A83977BC-3AF5-4882-93DD-379E62C4BB5A}" type="presOf" srcId="{FB02D49F-6665-4CF0-BCC1-C28E741C39E9}" destId="{D5056DD5-377F-431E-AB99-68FEDF3A9D55}" srcOrd="0" destOrd="0" presId="urn:microsoft.com/office/officeart/2005/8/layout/hList2"/>
    <dgm:cxn modelId="{BBEBBABC-C284-4B75-863F-99198D153F59}" srcId="{A4B2827B-DE4F-49D7-8F2B-6CD36099A779}" destId="{4B41F148-BAB3-4C38-9ABD-598C63F828A9}" srcOrd="3" destOrd="0" parTransId="{2C551878-E788-4EDE-9EE5-A4DB58B19828}" sibTransId="{DF875A05-29A1-4609-A2D1-DCA098E6B3D1}"/>
    <dgm:cxn modelId="{E0AFC6C4-A4A1-4CC5-92B8-763642368F42}" srcId="{D0AF8777-16AD-494B-BA55-ABE57FF4DDB1}" destId="{4D257EA2-EE1A-4D78-AEDA-5737DF5448EB}" srcOrd="3" destOrd="0" parTransId="{666CF506-24CC-4595-B636-65E5FCAC9687}" sibTransId="{EB7D17EC-F32B-45BC-A9F3-39EE49CD480E}"/>
    <dgm:cxn modelId="{03E264C8-05AE-4154-8991-0FA899F1C009}" type="presOf" srcId="{79A77E34-21FE-4B07-929E-3A625FD61B8E}" destId="{966BE105-ADF4-4A30-A69B-67F97A3F353F}" srcOrd="0" destOrd="10" presId="urn:microsoft.com/office/officeart/2005/8/layout/hList2"/>
    <dgm:cxn modelId="{FE3E02C9-65E0-4528-9D57-A47209F11EA4}" type="presOf" srcId="{1C4FD91C-BE68-47F6-8A1B-6EAA028B4311}" destId="{E875A65A-A61A-4FCC-9198-C037F43B194B}" srcOrd="0" destOrd="3" presId="urn:microsoft.com/office/officeart/2005/8/layout/hList2"/>
    <dgm:cxn modelId="{403E7DCB-F71E-4F6D-B823-49C71012A256}" type="presOf" srcId="{6CC4BCFA-97F1-47BE-8D8C-54BBECB48717}" destId="{26154BE4-6087-4962-A10B-635D8D66F0D9}" srcOrd="0" destOrd="2" presId="urn:microsoft.com/office/officeart/2005/8/layout/hList2"/>
    <dgm:cxn modelId="{DCFC98CE-133D-4F18-9270-B50F477E9EE8}" srcId="{643DE380-612B-43FB-98AB-C3108BA2703B}" destId="{FB02D49F-6665-4CF0-BCC1-C28E741C39E9}" srcOrd="0" destOrd="0" parTransId="{E4F1A55F-92C4-4A71-B04A-7FCE7A33E17E}" sibTransId="{F0FCE7CC-15B5-4E2A-A97C-98079C4EB238}"/>
    <dgm:cxn modelId="{633E0ED2-EA9F-4E11-BDC4-CF4E122F8AF7}" srcId="{FB02D49F-6665-4CF0-BCC1-C28E741C39E9}" destId="{40082867-0364-4CE4-BC74-BB223D61AACA}" srcOrd="2" destOrd="0" parTransId="{F41786F1-1D62-4D56-BD99-5A507ABD6608}" sibTransId="{DEFAE974-5B5E-416A-9422-135F5C4579F5}"/>
    <dgm:cxn modelId="{59689ED2-3DDA-4929-AC0B-35DF77AF8E76}" srcId="{FB02D49F-6665-4CF0-BCC1-C28E741C39E9}" destId="{3D37CB79-A46A-4236-9BAD-5B598D672586}" srcOrd="3" destOrd="0" parTransId="{5E20B803-F5CE-4DF5-9695-CD1CC35C3834}" sibTransId="{60ECB8F0-15A9-400E-8D7F-BA6F15A04D4A}"/>
    <dgm:cxn modelId="{FD4753D3-9477-4310-9F1E-0AC08B0EED78}" type="presOf" srcId="{5EB55CD8-F3C3-4FE7-9E6B-0ADE7A71FCE2}" destId="{966BE105-ADF4-4A30-A69B-67F97A3F353F}" srcOrd="0" destOrd="0" presId="urn:microsoft.com/office/officeart/2005/8/layout/hList2"/>
    <dgm:cxn modelId="{448C74D4-A1B7-4E8E-8A5B-849EDA668C25}" srcId="{4A0A9F6A-99D4-428E-9151-DF9A27702ACA}" destId="{046C3B21-63FB-4A18-B0A4-EF0C3E0EE82B}" srcOrd="5" destOrd="0" parTransId="{62634185-E225-404C-8210-8AD67DEED82F}" sibTransId="{323FF7DB-DEFB-4603-AD54-89733CA5ABB9}"/>
    <dgm:cxn modelId="{A8DB8DD5-9FDE-4FB9-AFC4-6AA1FAE83376}" type="presOf" srcId="{9071D1F9-BFA6-4CE0-823E-80E718E4D1CF}" destId="{A8146B14-D9A4-4204-987B-CFF3D56D1DD0}" srcOrd="0" destOrd="2" presId="urn:microsoft.com/office/officeart/2005/8/layout/hList2"/>
    <dgm:cxn modelId="{21217AD6-F941-44EC-BA7A-7602FAEB54CA}" srcId="{7C2D22DA-EB01-42C7-B790-2198E35B5B36}" destId="{53D57A4B-1527-4D2D-90DA-0DC8661B6C31}" srcOrd="7" destOrd="0" parTransId="{550DE8E2-0079-45C1-BCD5-18A0D368512E}" sibTransId="{C8F99099-912F-411B-A816-92EF2EA23818}"/>
    <dgm:cxn modelId="{5B1220DB-408B-42DF-B86D-3F11D6BF9E3A}" type="presOf" srcId="{A2A62D19-F0E5-4534-B171-5FF29F231AE8}" destId="{26154BE4-6087-4962-A10B-635D8D66F0D9}" srcOrd="0" destOrd="8" presId="urn:microsoft.com/office/officeart/2005/8/layout/hList2"/>
    <dgm:cxn modelId="{889CC2DD-A26A-4781-8393-0C10B9CCF53B}" srcId="{4A0A9F6A-99D4-428E-9151-DF9A27702ACA}" destId="{48330FC1-FDE9-48F7-BE59-E27A3C4CBFD1}" srcOrd="6" destOrd="0" parTransId="{A9B12E23-083B-4247-B6B9-1F39B604DFB6}" sibTransId="{F0C0F418-4444-45BE-BF08-FC7BE6DEBBA6}"/>
    <dgm:cxn modelId="{7DAA02DE-B93D-4E66-8200-3C329AF62818}" type="presOf" srcId="{40082867-0364-4CE4-BC74-BB223D61AACA}" destId="{966BE105-ADF4-4A30-A69B-67F97A3F353F}" srcOrd="0" destOrd="2" presId="urn:microsoft.com/office/officeart/2005/8/layout/hList2"/>
    <dgm:cxn modelId="{8B47ACDF-9D90-44EA-BD52-6DABD0DD40EB}" srcId="{7C2D22DA-EB01-42C7-B790-2198E35B5B36}" destId="{6F682D47-DAD3-4076-8662-CE552AC32F7B}" srcOrd="1" destOrd="0" parTransId="{5E2AFC8F-6E8B-43E3-8989-89B82B2D7EF5}" sibTransId="{B11FE6B6-B5D2-4038-90C5-3B4E1045C688}"/>
    <dgm:cxn modelId="{0749B1DF-76A3-44EB-878D-E56DEC3958B3}" srcId="{FB02D49F-6665-4CF0-BCC1-C28E741C39E9}" destId="{6FD91C2B-3763-4326-B46A-B5604121D31F}" srcOrd="9" destOrd="0" parTransId="{DC569D40-B7C1-4D4D-A052-143CD72CE68D}" sibTransId="{29232826-E787-44C1-B075-D2EE5AD70565}"/>
    <dgm:cxn modelId="{F00D4FE0-C99A-4189-81A6-93414EE705B1}" srcId="{7C2D22DA-EB01-42C7-B790-2198E35B5B36}" destId="{5A0787EF-2AA0-4ABC-8796-5BAA211D78A4}" srcOrd="2" destOrd="0" parTransId="{58BDFCD7-B2F6-4A5B-8187-C8F9C2ACD84C}" sibTransId="{D7F3C849-7E42-4B78-BE32-513661787E3C}"/>
    <dgm:cxn modelId="{DA0951E1-2AF1-47F7-93CA-17585B470E95}" srcId="{643DE380-612B-43FB-98AB-C3108BA2703B}" destId="{A4B2827B-DE4F-49D7-8F2B-6CD36099A779}" srcOrd="4" destOrd="0" parTransId="{BE2F3C20-E647-4E9D-9094-0C4217D4913B}" sibTransId="{3C8C75E3-FF9B-4ECB-9A9F-CD0C1C84AC91}"/>
    <dgm:cxn modelId="{21D5F6E1-5303-407B-AF52-127AD812E917}" type="presOf" srcId="{D827BCA9-1642-4931-A223-4EB184E3D96D}" destId="{E875A65A-A61A-4FCC-9198-C037F43B194B}" srcOrd="0" destOrd="10" presId="urn:microsoft.com/office/officeart/2005/8/layout/hList2"/>
    <dgm:cxn modelId="{FCDF66E2-FDDE-44D1-8970-82FA80F67A51}" srcId="{D0AF8777-16AD-494B-BA55-ABE57FF4DDB1}" destId="{13236070-6E7C-4134-8240-51843E389507}" srcOrd="4" destOrd="0" parTransId="{CD180DD0-D667-4839-9182-22222B826754}" sibTransId="{46E3A928-54C3-4B1E-8D2B-E0F1C2280E95}"/>
    <dgm:cxn modelId="{D3DA44E3-B3DD-4FA2-AC6B-7D3D5876FD04}" srcId="{A4B2827B-DE4F-49D7-8F2B-6CD36099A779}" destId="{9071D1F9-BFA6-4CE0-823E-80E718E4D1CF}" srcOrd="2" destOrd="0" parTransId="{47A919E8-71E8-46BD-A87B-56E3D1852E6A}" sibTransId="{37373A44-B77B-4B4E-B9AE-6EF71E5AC189}"/>
    <dgm:cxn modelId="{4E0E46E4-99AD-4E1C-8479-4352D3D8E439}" type="presOf" srcId="{959D4F0E-7331-4444-AF35-46E7A311DD8E}" destId="{A8146B14-D9A4-4204-987B-CFF3D56D1DD0}" srcOrd="0" destOrd="8" presId="urn:microsoft.com/office/officeart/2005/8/layout/hList2"/>
    <dgm:cxn modelId="{D372EBE8-A2BE-481B-B921-A0B1C5F66308}" srcId="{4A0A9F6A-99D4-428E-9151-DF9A27702ACA}" destId="{BF497B99-5E12-42A0-A8EB-91E2F8CE0FF1}" srcOrd="9" destOrd="0" parTransId="{BAE05C7C-6ACF-4F3E-A1EA-FD3493DAC83F}" sibTransId="{CB99CC80-5ABE-4C2A-91C3-635F2295881B}"/>
    <dgm:cxn modelId="{EFCC0AE9-D22A-47C2-BADC-71BEDBCDD579}" srcId="{FB02D49F-6665-4CF0-BCC1-C28E741C39E9}" destId="{F89B5F84-786C-422F-9827-0BAC8469B000}" srcOrd="1" destOrd="0" parTransId="{98C4FC2D-93D3-435D-A121-FC090DC1DAAB}" sibTransId="{94C0850A-B844-4C97-98DF-F31974459324}"/>
    <dgm:cxn modelId="{578F1AEB-6BC5-40FF-995B-0D0E5DC7B702}" type="presOf" srcId="{593302EE-1EF1-4E77-BBE0-2FAD114BEA36}" destId="{E875A65A-A61A-4FCC-9198-C037F43B194B}" srcOrd="0" destOrd="9" presId="urn:microsoft.com/office/officeart/2005/8/layout/hList2"/>
    <dgm:cxn modelId="{BF9823F9-93D9-464A-8BF7-B4C9446E67B4}" srcId="{A4B2827B-DE4F-49D7-8F2B-6CD36099A779}" destId="{9E96F8D0-CB27-4150-B862-583C98117185}" srcOrd="9" destOrd="0" parTransId="{5D4F97F1-236C-40D4-829B-94A2A60CA8D9}" sibTransId="{21DBE804-54D0-44BD-A3AF-D75B78C44684}"/>
    <dgm:cxn modelId="{E1D3C5FC-AE74-4C62-9386-58FC6CEB7016}" type="presOf" srcId="{D0AF8777-16AD-494B-BA55-ABE57FF4DDB1}" destId="{9BB4256C-CED7-48EE-9FB9-2E3E7477CB66}" srcOrd="0" destOrd="0" presId="urn:microsoft.com/office/officeart/2005/8/layout/hList2"/>
    <dgm:cxn modelId="{99C33DFD-F880-4111-A6C1-E3A019861C1A}" type="presOf" srcId="{5315FD5E-7B7F-48FD-B2A3-2BDF3772139B}" destId="{A8146B14-D9A4-4204-987B-CFF3D56D1DD0}" srcOrd="0" destOrd="6" presId="urn:microsoft.com/office/officeart/2005/8/layout/hList2"/>
    <dgm:cxn modelId="{1265F599-66DE-4525-B1D7-E1592A278D37}" type="presParOf" srcId="{25F6600F-D92B-421F-978D-76553BCA7E3D}" destId="{715A8BDA-4A30-4408-82BF-EF3739644447}" srcOrd="0" destOrd="0" presId="urn:microsoft.com/office/officeart/2005/8/layout/hList2"/>
    <dgm:cxn modelId="{0005F82C-8999-42E5-87BA-EEC2EBAA5C56}" type="presParOf" srcId="{715A8BDA-4A30-4408-82BF-EF3739644447}" destId="{6C99D5D0-0430-4336-8020-C869AE68059F}" srcOrd="0" destOrd="0" presId="urn:microsoft.com/office/officeart/2005/8/layout/hList2"/>
    <dgm:cxn modelId="{BF84D62E-66F0-4F40-B80F-FBD612A4C009}" type="presParOf" srcId="{715A8BDA-4A30-4408-82BF-EF3739644447}" destId="{966BE105-ADF4-4A30-A69B-67F97A3F353F}" srcOrd="1" destOrd="0" presId="urn:microsoft.com/office/officeart/2005/8/layout/hList2"/>
    <dgm:cxn modelId="{BF4B8B97-66E0-45E8-A3E6-9C9650455B4D}" type="presParOf" srcId="{715A8BDA-4A30-4408-82BF-EF3739644447}" destId="{D5056DD5-377F-431E-AB99-68FEDF3A9D55}" srcOrd="2" destOrd="0" presId="urn:microsoft.com/office/officeart/2005/8/layout/hList2"/>
    <dgm:cxn modelId="{868C6B64-33E8-4339-ABB4-0CD973E9CCA6}" type="presParOf" srcId="{25F6600F-D92B-421F-978D-76553BCA7E3D}" destId="{8050A8B4-5DD8-4CAE-BF6F-5D5389E23BE6}" srcOrd="1" destOrd="0" presId="urn:microsoft.com/office/officeart/2005/8/layout/hList2"/>
    <dgm:cxn modelId="{173C81AD-F998-4F6C-A00A-8498925F36D7}" type="presParOf" srcId="{25F6600F-D92B-421F-978D-76553BCA7E3D}" destId="{7B129EC8-C497-4E53-B89C-58610BF0390D}" srcOrd="2" destOrd="0" presId="urn:microsoft.com/office/officeart/2005/8/layout/hList2"/>
    <dgm:cxn modelId="{7534FE65-6B0C-4562-B2FC-1735BB5E10EA}" type="presParOf" srcId="{7B129EC8-C497-4E53-B89C-58610BF0390D}" destId="{12115BDC-DF39-40E5-89DE-63A57B954B01}" srcOrd="0" destOrd="0" presId="urn:microsoft.com/office/officeart/2005/8/layout/hList2"/>
    <dgm:cxn modelId="{E7C8EB85-58DB-421D-BBE7-2EF5339AE9DE}" type="presParOf" srcId="{7B129EC8-C497-4E53-B89C-58610BF0390D}" destId="{26154BE4-6087-4962-A10B-635D8D66F0D9}" srcOrd="1" destOrd="0" presId="urn:microsoft.com/office/officeart/2005/8/layout/hList2"/>
    <dgm:cxn modelId="{2F7B8B52-9D89-4CBB-A35F-6624C6173B80}" type="presParOf" srcId="{7B129EC8-C497-4E53-B89C-58610BF0390D}" destId="{158D7839-D5D1-43EB-A684-A7AE508CA7EC}" srcOrd="2" destOrd="0" presId="urn:microsoft.com/office/officeart/2005/8/layout/hList2"/>
    <dgm:cxn modelId="{ABFA8102-32C4-4521-A9B0-89EA8504DC90}" type="presParOf" srcId="{25F6600F-D92B-421F-978D-76553BCA7E3D}" destId="{7035AE35-2B00-46E7-8DCA-E31BC9359098}" srcOrd="3" destOrd="0" presId="urn:microsoft.com/office/officeart/2005/8/layout/hList2"/>
    <dgm:cxn modelId="{13B1B801-CA54-4AAE-A0AC-489300232798}" type="presParOf" srcId="{25F6600F-D92B-421F-978D-76553BCA7E3D}" destId="{8E1FED4C-F9C3-4BAA-AE8F-8681DE386002}" srcOrd="4" destOrd="0" presId="urn:microsoft.com/office/officeart/2005/8/layout/hList2"/>
    <dgm:cxn modelId="{C5C34E7B-E9DA-4913-A18D-ECEAF9264E97}" type="presParOf" srcId="{8E1FED4C-F9C3-4BAA-AE8F-8681DE386002}" destId="{D3BD1CA0-B1F8-4739-97B3-B235B3C860C7}" srcOrd="0" destOrd="0" presId="urn:microsoft.com/office/officeart/2005/8/layout/hList2"/>
    <dgm:cxn modelId="{41BDB4C6-3200-47DA-9C4D-2B61F70C24ED}" type="presParOf" srcId="{8E1FED4C-F9C3-4BAA-AE8F-8681DE386002}" destId="{214A58D8-F7DB-455E-912C-BC095FDEE7C9}" srcOrd="1" destOrd="0" presId="urn:microsoft.com/office/officeart/2005/8/layout/hList2"/>
    <dgm:cxn modelId="{BA1010BF-975A-4F11-B20C-2C60B0F32CC3}" type="presParOf" srcId="{8E1FED4C-F9C3-4BAA-AE8F-8681DE386002}" destId="{9BB4256C-CED7-48EE-9FB9-2E3E7477CB66}" srcOrd="2" destOrd="0" presId="urn:microsoft.com/office/officeart/2005/8/layout/hList2"/>
    <dgm:cxn modelId="{2F5F7A95-637F-4C34-8372-A883456CB58B}" type="presParOf" srcId="{25F6600F-D92B-421F-978D-76553BCA7E3D}" destId="{C252F283-D813-4CBD-B204-C79E9FE67D8B}" srcOrd="5" destOrd="0" presId="urn:microsoft.com/office/officeart/2005/8/layout/hList2"/>
    <dgm:cxn modelId="{F1CA4B40-249A-459E-83C7-DC2363EC87BD}" type="presParOf" srcId="{25F6600F-D92B-421F-978D-76553BCA7E3D}" destId="{364F6A6F-12A9-491F-80E7-BABC5FC3BED0}" srcOrd="6" destOrd="0" presId="urn:microsoft.com/office/officeart/2005/8/layout/hList2"/>
    <dgm:cxn modelId="{597B9568-A476-4A91-83E7-C87D76B03DBF}" type="presParOf" srcId="{364F6A6F-12A9-491F-80E7-BABC5FC3BED0}" destId="{F28634E3-4DED-4062-9F10-962EBD1B14B5}" srcOrd="0" destOrd="0" presId="urn:microsoft.com/office/officeart/2005/8/layout/hList2"/>
    <dgm:cxn modelId="{9506448D-D43D-4F2B-BF33-C7F83F643372}" type="presParOf" srcId="{364F6A6F-12A9-491F-80E7-BABC5FC3BED0}" destId="{E875A65A-A61A-4FCC-9198-C037F43B194B}" srcOrd="1" destOrd="0" presId="urn:microsoft.com/office/officeart/2005/8/layout/hList2"/>
    <dgm:cxn modelId="{3BF5173D-1D13-4FBE-BFDB-5F86BFE2C53B}" type="presParOf" srcId="{364F6A6F-12A9-491F-80E7-BABC5FC3BED0}" destId="{8CABAE56-7E9E-4E77-AEFA-4B22BA25D762}" srcOrd="2" destOrd="0" presId="urn:microsoft.com/office/officeart/2005/8/layout/hList2"/>
    <dgm:cxn modelId="{3A2BE8CB-BAAB-4D57-96EC-76E2B9D4E84D}" type="presParOf" srcId="{25F6600F-D92B-421F-978D-76553BCA7E3D}" destId="{CC26EF91-BEDA-4DAA-BAF7-9041F65FA37C}" srcOrd="7" destOrd="0" presId="urn:microsoft.com/office/officeart/2005/8/layout/hList2"/>
    <dgm:cxn modelId="{5A2C6FD0-BB1A-487B-98F3-39C25B1C9FC9}" type="presParOf" srcId="{25F6600F-D92B-421F-978D-76553BCA7E3D}" destId="{B6412767-23C6-45A1-998F-4FA1D9ADA561}" srcOrd="8" destOrd="0" presId="urn:microsoft.com/office/officeart/2005/8/layout/hList2"/>
    <dgm:cxn modelId="{BB6A98AB-C7CA-4483-A545-078C88DAAEAE}" type="presParOf" srcId="{B6412767-23C6-45A1-998F-4FA1D9ADA561}" destId="{8A9CA23B-034C-4332-9411-45FE8FD69747}" srcOrd="0" destOrd="0" presId="urn:microsoft.com/office/officeart/2005/8/layout/hList2"/>
    <dgm:cxn modelId="{B5620C62-0CA7-4B78-B69B-BEBA00258F94}" type="presParOf" srcId="{B6412767-23C6-45A1-998F-4FA1D9ADA561}" destId="{A8146B14-D9A4-4204-987B-CFF3D56D1DD0}" srcOrd="1" destOrd="0" presId="urn:microsoft.com/office/officeart/2005/8/layout/hList2"/>
    <dgm:cxn modelId="{527E0AEF-0442-4ED8-BEA2-91125D05F957}" type="presParOf" srcId="{B6412767-23C6-45A1-998F-4FA1D9ADA561}" destId="{83ACD984-846A-4415-BD2E-C0BC5568FB4E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F62CB3-7E6B-49D8-9C46-766771F64EC0}">
      <dsp:nvSpPr>
        <dsp:cNvPr id="0" name=""/>
        <dsp:cNvSpPr/>
      </dsp:nvSpPr>
      <dsp:spPr>
        <a:xfrm>
          <a:off x="0" y="37"/>
          <a:ext cx="7679336" cy="169225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2400" kern="1200"/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400" kern="1200"/>
            <a:t>Organe und Veränderungen 2020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400" kern="1200"/>
            <a:t>Theatergruppe Hetzerath e.V.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3200" kern="1200" dirty="0"/>
        </a:p>
      </dsp:txBody>
      <dsp:txXfrm>
        <a:off x="49565" y="49602"/>
        <a:ext cx="7580206" cy="1593129"/>
      </dsp:txXfrm>
    </dsp:sp>
    <dsp:sp modelId="{1F2FC19A-4882-49BB-BC1C-AB4ADBEDE804}">
      <dsp:nvSpPr>
        <dsp:cNvPr id="0" name=""/>
        <dsp:cNvSpPr/>
      </dsp:nvSpPr>
      <dsp:spPr>
        <a:xfrm>
          <a:off x="399427" y="1840313"/>
          <a:ext cx="2840830" cy="165972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200" b="1" kern="1200"/>
            <a:t>Vorstand Stand 31.12.2020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000" kern="1200"/>
            <a:t>Ottmar Hauprich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000" kern="1200"/>
            <a:t>Daniela Minnebeck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000" b="0" kern="1200"/>
            <a:t>Dieter Briesch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000" b="0" kern="1200"/>
            <a:t>J</a:t>
          </a:r>
          <a:r>
            <a:rPr lang="de-DE" sz="1000" kern="1200"/>
            <a:t>utta Klaes-Berg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000" kern="1200"/>
            <a:t>Oliver Thommes</a:t>
          </a:r>
          <a:endParaRPr lang="de-DE" sz="1000" kern="1200" dirty="0"/>
        </a:p>
      </dsp:txBody>
      <dsp:txXfrm>
        <a:off x="448039" y="1888925"/>
        <a:ext cx="2743606" cy="1562505"/>
      </dsp:txXfrm>
    </dsp:sp>
    <dsp:sp modelId="{6CF1191E-596C-4D2C-8394-1915A3F11B6E}">
      <dsp:nvSpPr>
        <dsp:cNvPr id="0" name=""/>
        <dsp:cNvSpPr/>
      </dsp:nvSpPr>
      <dsp:spPr>
        <a:xfrm>
          <a:off x="1608107" y="3571602"/>
          <a:ext cx="4538067" cy="122171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400" kern="1200" dirty="0"/>
            <a:t>Mitglieder: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kern="1200" dirty="0"/>
            <a:t>Stand 31.12.2020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400" kern="1200" dirty="0"/>
            <a:t>21 </a:t>
          </a:r>
        </a:p>
      </dsp:txBody>
      <dsp:txXfrm>
        <a:off x="1643890" y="3607385"/>
        <a:ext cx="4466501" cy="1150144"/>
      </dsp:txXfrm>
    </dsp:sp>
    <dsp:sp modelId="{6E5D32F6-2079-4871-90A8-414B1A902122}">
      <dsp:nvSpPr>
        <dsp:cNvPr id="0" name=""/>
        <dsp:cNvSpPr/>
      </dsp:nvSpPr>
      <dsp:spPr>
        <a:xfrm>
          <a:off x="4290553" y="1839185"/>
          <a:ext cx="2943496" cy="165972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200" b="1" kern="1200"/>
            <a:t>Arbeitskreis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200" b="1" kern="1200"/>
            <a:t>(jüdische Leben in Hetzerath „Haas“)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800" kern="1200"/>
            <a:t>Ottmar Hauprich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800" kern="1200"/>
            <a:t>Tina Karls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800" kern="1200"/>
            <a:t>Jutta Klaes-Berg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800" kern="1200"/>
            <a:t>Andrea Eberhard (kein Vereinsmitglied)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800" kern="1200"/>
            <a:t>Daniel Zimmer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800" kern="1200"/>
            <a:t> Monika Traut-Bonato (kein Vereinsmitglied)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800" kern="1200"/>
            <a:t>Michael Braun (kein Vereinsmitglied)</a:t>
          </a:r>
          <a:endParaRPr lang="de-DE" sz="800" kern="1200" dirty="0"/>
        </a:p>
      </dsp:txBody>
      <dsp:txXfrm>
        <a:off x="4339165" y="1887797"/>
        <a:ext cx="2846272" cy="156250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B79D40-1234-4B76-8FF6-18E5297181E8}">
      <dsp:nvSpPr>
        <dsp:cNvPr id="0" name=""/>
        <dsp:cNvSpPr/>
      </dsp:nvSpPr>
      <dsp:spPr>
        <a:xfrm rot="5400000">
          <a:off x="4232776" y="-1300669"/>
          <a:ext cx="1877476" cy="4867308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200" kern="1200"/>
            <a:t>Fortsetzung der Probenarbeit    </a:t>
          </a:r>
          <a:endParaRPr lang="de-DE" sz="1200" kern="1200" dirty="0"/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200" kern="1200"/>
            <a:t>Konzeption Bühnenbild - Modell</a:t>
          </a:r>
          <a:endParaRPr lang="de-DE" sz="1200" kern="1200" dirty="0"/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200" kern="1200"/>
            <a:t>Erste Planungen Technik/Requisiten/Kostüme</a:t>
          </a:r>
          <a:endParaRPr lang="de-DE" sz="1200" kern="1200" dirty="0"/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200" kern="1200"/>
            <a:t>Terminierung Theaterbesuche (Regie/Schauspieler) Berlin, Heidelberg</a:t>
          </a:r>
          <a:endParaRPr lang="de-DE" sz="1200" kern="1200" dirty="0"/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200" kern="1200"/>
            <a:t>Planung und Organisation Probewochenende (Robert Schumann Haus, Trier) </a:t>
          </a:r>
          <a:endParaRPr lang="de-DE" sz="1200" kern="1200" dirty="0"/>
        </a:p>
      </dsp:txBody>
      <dsp:txXfrm rot="-5400000">
        <a:off x="2737861" y="285897"/>
        <a:ext cx="4775657" cy="1694174"/>
      </dsp:txXfrm>
    </dsp:sp>
    <dsp:sp modelId="{38EC3C00-7C53-46AE-9125-9E5BD026705E}">
      <dsp:nvSpPr>
        <dsp:cNvPr id="0" name=""/>
        <dsp:cNvSpPr/>
      </dsp:nvSpPr>
      <dsp:spPr>
        <a:xfrm>
          <a:off x="0" y="58"/>
          <a:ext cx="2737860" cy="234684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400" kern="1200"/>
            <a:t>1</a:t>
          </a:r>
          <a:r>
            <a:rPr lang="de-DE" sz="1800" kern="1200"/>
            <a:t> </a:t>
          </a:r>
        </a:p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/>
            <a:t>Neues Theaterprojekt </a:t>
          </a:r>
        </a:p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/>
            <a:t>„Mord im Orientexpress“</a:t>
          </a:r>
          <a:endParaRPr lang="de-DE" sz="1800" kern="1200" dirty="0"/>
        </a:p>
      </dsp:txBody>
      <dsp:txXfrm>
        <a:off x="114564" y="114622"/>
        <a:ext cx="2508732" cy="2117718"/>
      </dsp:txXfrm>
    </dsp:sp>
    <dsp:sp modelId="{545B3825-8133-4678-831E-E186BE83C71E}">
      <dsp:nvSpPr>
        <dsp:cNvPr id="0" name=""/>
        <dsp:cNvSpPr/>
      </dsp:nvSpPr>
      <dsp:spPr>
        <a:xfrm rot="5400000">
          <a:off x="4232776" y="1204016"/>
          <a:ext cx="1877476" cy="4867308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200" kern="1200"/>
            <a:t>Preisverleihung bfdt, Einladung Frankfurt/Main</a:t>
          </a:r>
          <a:endParaRPr lang="de-DE" sz="1200" kern="1200" dirty="0"/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200" kern="1200"/>
            <a:t>Würdigung „widen the cyrcle“ Obermeyer Award </a:t>
          </a:r>
          <a:endParaRPr lang="de-DE" sz="1200" kern="1200" dirty="0"/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200" kern="1200"/>
            <a:t>Interview und Bericht  „Lasst mich ich selbst sein“  </a:t>
          </a:r>
          <a:endParaRPr lang="de-DE" sz="1200" kern="1200" dirty="0"/>
        </a:p>
      </dsp:txBody>
      <dsp:txXfrm rot="-5400000">
        <a:off x="2737861" y="2790583"/>
        <a:ext cx="4775657" cy="1694174"/>
      </dsp:txXfrm>
    </dsp:sp>
    <dsp:sp modelId="{C2B0296A-38C4-414F-8451-85D92333ED10}">
      <dsp:nvSpPr>
        <dsp:cNvPr id="0" name=""/>
        <dsp:cNvSpPr/>
      </dsp:nvSpPr>
      <dsp:spPr>
        <a:xfrm>
          <a:off x="0" y="2464305"/>
          <a:ext cx="2737860" cy="234684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400" kern="1200"/>
            <a:t>2 </a:t>
          </a:r>
        </a:p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/>
            <a:t>Nachbereitung </a:t>
          </a:r>
        </a:p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/>
            <a:t>Anne-Frank-Projekt</a:t>
          </a:r>
          <a:endParaRPr lang="de-DE" sz="1800" kern="1200" dirty="0"/>
        </a:p>
      </dsp:txBody>
      <dsp:txXfrm>
        <a:off x="114564" y="2578869"/>
        <a:ext cx="2508732" cy="211771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D87F5F-7038-4A5D-895A-85BC5A1F704A}">
      <dsp:nvSpPr>
        <dsp:cNvPr id="0" name=""/>
        <dsp:cNvSpPr/>
      </dsp:nvSpPr>
      <dsp:spPr>
        <a:xfrm rot="4396374">
          <a:off x="821535" y="956717"/>
          <a:ext cx="4150390" cy="2894380"/>
        </a:xfrm>
        <a:prstGeom prst="swooshArrow">
          <a:avLst>
            <a:gd name="adj1" fmla="val 16310"/>
            <a:gd name="adj2" fmla="val 313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080B5B-134D-46F5-904B-015B7436A5BC}">
      <dsp:nvSpPr>
        <dsp:cNvPr id="0" name=""/>
        <dsp:cNvSpPr/>
      </dsp:nvSpPr>
      <dsp:spPr>
        <a:xfrm>
          <a:off x="2376284" y="1334649"/>
          <a:ext cx="104810" cy="104810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23D1B6-298A-462A-A5E3-FEC720FFD177}">
      <dsp:nvSpPr>
        <dsp:cNvPr id="0" name=""/>
        <dsp:cNvSpPr/>
      </dsp:nvSpPr>
      <dsp:spPr>
        <a:xfrm>
          <a:off x="3093947" y="1913510"/>
          <a:ext cx="104810" cy="104810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FAFD40-55D5-4119-AD00-1936BAC65222}">
      <dsp:nvSpPr>
        <dsp:cNvPr id="0" name=""/>
        <dsp:cNvSpPr/>
      </dsp:nvSpPr>
      <dsp:spPr>
        <a:xfrm>
          <a:off x="3631797" y="2590450"/>
          <a:ext cx="104810" cy="104810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BAFB4D-096C-4C00-A23A-E7A8EA4B0728}">
      <dsp:nvSpPr>
        <dsp:cNvPr id="0" name=""/>
        <dsp:cNvSpPr/>
      </dsp:nvSpPr>
      <dsp:spPr>
        <a:xfrm>
          <a:off x="198119" y="0"/>
          <a:ext cx="2647152" cy="7692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b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800" kern="1200" dirty="0">
              <a:solidFill>
                <a:schemeClr val="accent2"/>
              </a:solidFill>
            </a:rPr>
            <a:t>Spielzeit 2020</a:t>
          </a:r>
        </a:p>
      </dsp:txBody>
      <dsp:txXfrm>
        <a:off x="198119" y="0"/>
        <a:ext cx="2647152" cy="769250"/>
      </dsp:txXfrm>
    </dsp:sp>
    <dsp:sp modelId="{A34D0893-7B8D-4030-8516-94C7732D26B0}">
      <dsp:nvSpPr>
        <dsp:cNvPr id="0" name=""/>
        <dsp:cNvSpPr/>
      </dsp:nvSpPr>
      <dsp:spPr>
        <a:xfrm>
          <a:off x="2976059" y="1002429"/>
          <a:ext cx="2855842" cy="7692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500" kern="1200" dirty="0">
              <a:solidFill>
                <a:schemeClr val="accent2"/>
              </a:solidFill>
            </a:rPr>
            <a:t>Mord im Orient-Express</a:t>
          </a:r>
        </a:p>
      </dsp:txBody>
      <dsp:txXfrm>
        <a:off x="2976059" y="1002429"/>
        <a:ext cx="2855842" cy="769250"/>
      </dsp:txXfrm>
    </dsp:sp>
    <dsp:sp modelId="{43078AED-3BAB-45DE-811E-9BEEB3E74967}">
      <dsp:nvSpPr>
        <dsp:cNvPr id="0" name=""/>
        <dsp:cNvSpPr/>
      </dsp:nvSpPr>
      <dsp:spPr>
        <a:xfrm>
          <a:off x="609822" y="1855151"/>
          <a:ext cx="2274096" cy="7692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500" kern="1200" dirty="0">
              <a:solidFill>
                <a:schemeClr val="accent2"/>
              </a:solidFill>
            </a:rPr>
            <a:t>Eine neue Herausforderung </a:t>
          </a:r>
        </a:p>
      </dsp:txBody>
      <dsp:txXfrm>
        <a:off x="609822" y="1855151"/>
        <a:ext cx="2274096" cy="769250"/>
      </dsp:txXfrm>
    </dsp:sp>
    <dsp:sp modelId="{138131C3-1961-43AC-82E1-71AE970F824E}">
      <dsp:nvSpPr>
        <dsp:cNvPr id="0" name=""/>
        <dsp:cNvSpPr/>
      </dsp:nvSpPr>
      <dsp:spPr>
        <a:xfrm>
          <a:off x="4218805" y="2235560"/>
          <a:ext cx="1877194" cy="7692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500" kern="1200" dirty="0">
              <a:solidFill>
                <a:schemeClr val="accent2"/>
              </a:solidFill>
            </a:rPr>
            <a:t>Unsere neue Inszenierung</a:t>
          </a:r>
        </a:p>
      </dsp:txBody>
      <dsp:txXfrm>
        <a:off x="4218805" y="2235560"/>
        <a:ext cx="1877194" cy="769250"/>
      </dsp:txXfrm>
    </dsp:sp>
    <dsp:sp modelId="{4291C128-7FAB-4ACE-9893-1FE792BCCD61}">
      <dsp:nvSpPr>
        <dsp:cNvPr id="0" name=""/>
        <dsp:cNvSpPr/>
      </dsp:nvSpPr>
      <dsp:spPr>
        <a:xfrm>
          <a:off x="3187603" y="4038564"/>
          <a:ext cx="2644298" cy="7692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800" kern="1200" dirty="0">
              <a:solidFill>
                <a:schemeClr val="accent2"/>
              </a:solidFill>
            </a:rPr>
            <a:t>Das war der Plan </a:t>
          </a:r>
        </a:p>
      </dsp:txBody>
      <dsp:txXfrm>
        <a:off x="3187603" y="4038564"/>
        <a:ext cx="2644298" cy="76925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4E47D7-6F85-43AE-8AF0-3486472E2827}">
      <dsp:nvSpPr>
        <dsp:cNvPr id="0" name=""/>
        <dsp:cNvSpPr/>
      </dsp:nvSpPr>
      <dsp:spPr>
        <a:xfrm>
          <a:off x="7374865" y="1145288"/>
          <a:ext cx="179711" cy="3326069"/>
        </a:xfrm>
        <a:prstGeom prst="rect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56DA8E-6E61-47A7-B99E-DB481FE5C4E1}">
      <dsp:nvSpPr>
        <dsp:cNvPr id="0" name=""/>
        <dsp:cNvSpPr/>
      </dsp:nvSpPr>
      <dsp:spPr>
        <a:xfrm>
          <a:off x="183401" y="1145288"/>
          <a:ext cx="4673998" cy="3326069"/>
        </a:xfrm>
        <a:prstGeom prst="frame">
          <a:avLst>
            <a:gd name="adj1" fmla="val 5450"/>
          </a:avLst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71EABD-730F-486A-A30D-5ED306149277}">
      <dsp:nvSpPr>
        <dsp:cNvPr id="0" name=""/>
        <dsp:cNvSpPr/>
      </dsp:nvSpPr>
      <dsp:spPr>
        <a:xfrm>
          <a:off x="3690" y="746755"/>
          <a:ext cx="4494287" cy="3146171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B633FD-A941-4546-BE08-E40E0E4B04AC}">
      <dsp:nvSpPr>
        <dsp:cNvPr id="0" name=""/>
        <dsp:cNvSpPr/>
      </dsp:nvSpPr>
      <dsp:spPr>
        <a:xfrm>
          <a:off x="366133" y="3894044"/>
          <a:ext cx="4311555" cy="3948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0" tIns="76200" rIns="203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kern="1200" dirty="0">
              <a:solidFill>
                <a:schemeClr val="accent2"/>
              </a:solidFill>
            </a:rPr>
            <a:t>Lockdown</a:t>
          </a:r>
        </a:p>
      </dsp:txBody>
      <dsp:txXfrm>
        <a:off x="366133" y="3894044"/>
        <a:ext cx="4311555" cy="394807"/>
      </dsp:txXfrm>
    </dsp:sp>
    <dsp:sp modelId="{F8B0EBA5-6A0F-4EDE-9873-46AF105584A2}">
      <dsp:nvSpPr>
        <dsp:cNvPr id="0" name=""/>
        <dsp:cNvSpPr/>
      </dsp:nvSpPr>
      <dsp:spPr>
        <a:xfrm>
          <a:off x="5047682" y="1145288"/>
          <a:ext cx="2136900" cy="33260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de-DE" sz="1600" kern="1200" dirty="0">
              <a:solidFill>
                <a:schemeClr val="accent2"/>
              </a:solidFill>
            </a:rPr>
            <a:t>Das komplette herunterfahren aller kulturellen Aktivitäten trifft auch uns als Laientheater hart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endParaRPr lang="de-DE" sz="1600" kern="1200" dirty="0">
            <a:solidFill>
              <a:schemeClr val="accent2"/>
            </a:solidFill>
          </a:endParaRP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de-DE" sz="1600" kern="1200" dirty="0">
              <a:solidFill>
                <a:schemeClr val="accent2"/>
              </a:solidFill>
            </a:rPr>
            <a:t>Einstellung der Proben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endParaRPr lang="de-DE" sz="1600" kern="1200" dirty="0">
            <a:solidFill>
              <a:schemeClr val="accent2"/>
            </a:solidFill>
          </a:endParaRP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de-DE" sz="1600" kern="1200" dirty="0">
              <a:solidFill>
                <a:schemeClr val="accent2"/>
              </a:solidFill>
            </a:rPr>
            <a:t>Absage der Vorstellungen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600" kern="1200" dirty="0">
            <a:solidFill>
              <a:schemeClr val="accent2"/>
            </a:solidFill>
          </a:endParaRP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300" kern="1200" dirty="0"/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300" kern="1200" dirty="0"/>
        </a:p>
      </dsp:txBody>
      <dsp:txXfrm>
        <a:off x="5047682" y="1145288"/>
        <a:ext cx="2136900" cy="332606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2AD8F1-9084-45A4-99BC-33D74070D46B}">
      <dsp:nvSpPr>
        <dsp:cNvPr id="0" name=""/>
        <dsp:cNvSpPr/>
      </dsp:nvSpPr>
      <dsp:spPr>
        <a:xfrm>
          <a:off x="0" y="23962"/>
          <a:ext cx="2350617" cy="1567072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49BE01-A1D4-408B-8BAB-A1C8A870AB4F}">
      <dsp:nvSpPr>
        <dsp:cNvPr id="0" name=""/>
        <dsp:cNvSpPr/>
      </dsp:nvSpPr>
      <dsp:spPr>
        <a:xfrm>
          <a:off x="2448763" y="1689027"/>
          <a:ext cx="3330244" cy="20570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900" kern="1200" dirty="0"/>
            <a:t>Und der Orient-Express?</a:t>
          </a:r>
        </a:p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900" kern="1200" dirty="0"/>
            <a:t>…der musste aufs Abstellgleis</a:t>
          </a:r>
        </a:p>
      </dsp:txBody>
      <dsp:txXfrm>
        <a:off x="2448763" y="1689027"/>
        <a:ext cx="3330244" cy="2057033"/>
      </dsp:txXfrm>
    </dsp:sp>
    <dsp:sp modelId="{551769C9-58F3-4379-B5B5-DBBE202ED6D9}">
      <dsp:nvSpPr>
        <dsp:cNvPr id="0" name=""/>
        <dsp:cNvSpPr/>
      </dsp:nvSpPr>
      <dsp:spPr>
        <a:xfrm>
          <a:off x="2154936" y="1395452"/>
          <a:ext cx="799795" cy="800002"/>
        </a:xfrm>
        <a:prstGeom prst="halfFrame">
          <a:avLst>
            <a:gd name="adj1" fmla="val 25770"/>
            <a:gd name="adj2" fmla="val 257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81AE3D-ECC2-4876-AD5D-0D5EA0FA9DFD}">
      <dsp:nvSpPr>
        <dsp:cNvPr id="0" name=""/>
        <dsp:cNvSpPr/>
      </dsp:nvSpPr>
      <dsp:spPr>
        <a:xfrm rot="5400000">
          <a:off x="5296101" y="1395555"/>
          <a:ext cx="800002" cy="799795"/>
        </a:xfrm>
        <a:prstGeom prst="halfFrame">
          <a:avLst>
            <a:gd name="adj1" fmla="val 25770"/>
            <a:gd name="adj2" fmla="val 257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1832E0-4342-4478-82C1-5564EC792329}">
      <dsp:nvSpPr>
        <dsp:cNvPr id="0" name=""/>
        <dsp:cNvSpPr/>
      </dsp:nvSpPr>
      <dsp:spPr>
        <a:xfrm rot="16200000">
          <a:off x="2154832" y="3240138"/>
          <a:ext cx="800002" cy="799795"/>
        </a:xfrm>
        <a:prstGeom prst="halfFrame">
          <a:avLst>
            <a:gd name="adj1" fmla="val 25770"/>
            <a:gd name="adj2" fmla="val 257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D12981-7045-4040-B788-D7FB813B3F64}">
      <dsp:nvSpPr>
        <dsp:cNvPr id="0" name=""/>
        <dsp:cNvSpPr/>
      </dsp:nvSpPr>
      <dsp:spPr>
        <a:xfrm rot="10800000">
          <a:off x="5296204" y="3240035"/>
          <a:ext cx="799795" cy="800002"/>
        </a:xfrm>
        <a:prstGeom prst="halfFrame">
          <a:avLst>
            <a:gd name="adj1" fmla="val 25770"/>
            <a:gd name="adj2" fmla="val 257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4E47D7-6F85-43AE-8AF0-3486472E2827}">
      <dsp:nvSpPr>
        <dsp:cNvPr id="0" name=""/>
        <dsp:cNvSpPr/>
      </dsp:nvSpPr>
      <dsp:spPr>
        <a:xfrm>
          <a:off x="7374865" y="1145288"/>
          <a:ext cx="179711" cy="3326069"/>
        </a:xfrm>
        <a:prstGeom prst="rect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56DA8E-6E61-47A7-B99E-DB481FE5C4E1}">
      <dsp:nvSpPr>
        <dsp:cNvPr id="0" name=""/>
        <dsp:cNvSpPr/>
      </dsp:nvSpPr>
      <dsp:spPr>
        <a:xfrm>
          <a:off x="183401" y="1145288"/>
          <a:ext cx="4673998" cy="3326069"/>
        </a:xfrm>
        <a:prstGeom prst="frame">
          <a:avLst>
            <a:gd name="adj1" fmla="val 5450"/>
          </a:avLst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71EABD-730F-486A-A30D-5ED306149277}">
      <dsp:nvSpPr>
        <dsp:cNvPr id="0" name=""/>
        <dsp:cNvSpPr/>
      </dsp:nvSpPr>
      <dsp:spPr>
        <a:xfrm>
          <a:off x="3690" y="746755"/>
          <a:ext cx="4494287" cy="3146171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B633FD-A941-4546-BE08-E40E0E4B04AC}">
      <dsp:nvSpPr>
        <dsp:cNvPr id="0" name=""/>
        <dsp:cNvSpPr/>
      </dsp:nvSpPr>
      <dsp:spPr>
        <a:xfrm>
          <a:off x="366133" y="3894044"/>
          <a:ext cx="4311555" cy="3948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0" tIns="76200" rIns="203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kern="1200" dirty="0">
              <a:solidFill>
                <a:schemeClr val="accent2"/>
              </a:solidFill>
            </a:rPr>
            <a:t>Kulturfrühstück mit Wanderung</a:t>
          </a:r>
        </a:p>
      </dsp:txBody>
      <dsp:txXfrm>
        <a:off x="366133" y="3894044"/>
        <a:ext cx="4311555" cy="394807"/>
      </dsp:txXfrm>
    </dsp:sp>
    <dsp:sp modelId="{F8B0EBA5-6A0F-4EDE-9873-46AF105584A2}">
      <dsp:nvSpPr>
        <dsp:cNvPr id="0" name=""/>
        <dsp:cNvSpPr/>
      </dsp:nvSpPr>
      <dsp:spPr>
        <a:xfrm>
          <a:off x="5047682" y="1145288"/>
          <a:ext cx="2136900" cy="33260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300" kern="1200" dirty="0"/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300" kern="1200" dirty="0"/>
        </a:p>
      </dsp:txBody>
      <dsp:txXfrm>
        <a:off x="5047682" y="1145288"/>
        <a:ext cx="2136900" cy="332606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056DD5-377F-431E-AB99-68FEDF3A9D55}">
      <dsp:nvSpPr>
        <dsp:cNvPr id="0" name=""/>
        <dsp:cNvSpPr/>
      </dsp:nvSpPr>
      <dsp:spPr>
        <a:xfrm rot="16200000">
          <a:off x="-1986180" y="2992725"/>
          <a:ext cx="4204672" cy="2211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95081" bIns="0" numCol="1" spcCol="1270" anchor="t" anchorCtr="0">
          <a:noAutofit/>
        </a:bodyPr>
        <a:lstStyle/>
        <a:p>
          <a:pPr marL="0" lvl="0" indent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500" kern="1200"/>
            <a:t>Kultur</a:t>
          </a:r>
          <a:endParaRPr lang="de-DE" sz="1500" kern="1200" dirty="0"/>
        </a:p>
      </dsp:txBody>
      <dsp:txXfrm>
        <a:off x="-1986180" y="2992725"/>
        <a:ext cx="4204672" cy="221194"/>
      </dsp:txXfrm>
    </dsp:sp>
    <dsp:sp modelId="{966BE105-ADF4-4A30-A69B-67F97A3F353F}">
      <dsp:nvSpPr>
        <dsp:cNvPr id="0" name=""/>
        <dsp:cNvSpPr/>
      </dsp:nvSpPr>
      <dsp:spPr>
        <a:xfrm>
          <a:off x="280952" y="770717"/>
          <a:ext cx="1097167" cy="405965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195081" rIns="64008" bIns="64008" numCol="1" spcCol="1270" anchor="t" anchorCtr="0">
          <a:noAutofit/>
        </a:bodyPr>
        <a:lstStyle/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600" kern="1200" dirty="0">
            <a:solidFill>
              <a:schemeClr val="tx1"/>
            </a:solidFill>
          </a:endParaRP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900" kern="1200"/>
            <a:t>Da bereits Mitte 2019 mit den Proben zur neuen Inszenierung „Mord im Orient Express“ begonnen hatten, war ein solider Grundstock für das neue Stück gelegt.  </a:t>
          </a:r>
          <a:endParaRPr lang="de-DE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900" kern="1200" dirty="0">
            <a:solidFill>
              <a:schemeClr val="tx1"/>
            </a:solidFill>
          </a:endParaRP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900" kern="1200" dirty="0"/>
            <a:t>Die Proben liefen im Januar gut an und waren vielversprechend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900" kern="1200" dirty="0">
            <a:solidFill>
              <a:schemeClr val="tx1"/>
            </a:solidFill>
          </a:endParaRP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900" kern="1200"/>
            <a:t>Einstellung der Probentätigkeiten ab März 2020</a:t>
          </a:r>
          <a:endParaRPr lang="de-DE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900" kern="1200" dirty="0">
            <a:solidFill>
              <a:schemeClr val="tx1"/>
            </a:solidFill>
          </a:endParaRP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900" kern="1200"/>
            <a:t>Digitale Konzepte waren für die Gruppe nicht realisierbar </a:t>
          </a:r>
          <a:endParaRPr lang="de-DE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900" kern="1200" dirty="0">
            <a:solidFill>
              <a:schemeClr val="tx1"/>
            </a:solidFill>
          </a:endParaRP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900" kern="1200"/>
            <a:t>Absage der Vorstellungen    </a:t>
          </a:r>
          <a:endParaRPr lang="de-DE" sz="900" kern="1200" dirty="0"/>
        </a:p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600" kern="1200" dirty="0"/>
        </a:p>
      </dsp:txBody>
      <dsp:txXfrm>
        <a:off x="280952" y="770717"/>
        <a:ext cx="1097167" cy="4059653"/>
      </dsp:txXfrm>
    </dsp:sp>
    <dsp:sp modelId="{6C99D5D0-0430-4336-8020-C869AE68059F}">
      <dsp:nvSpPr>
        <dsp:cNvPr id="0" name=""/>
        <dsp:cNvSpPr/>
      </dsp:nvSpPr>
      <dsp:spPr>
        <a:xfrm>
          <a:off x="-40993" y="353313"/>
          <a:ext cx="663075" cy="569584"/>
        </a:xfrm>
        <a:prstGeom prst="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8D7839-D5D1-43EB-A684-A7AE508CA7EC}">
      <dsp:nvSpPr>
        <dsp:cNvPr id="0" name=""/>
        <dsp:cNvSpPr/>
      </dsp:nvSpPr>
      <dsp:spPr>
        <a:xfrm rot="16200000">
          <a:off x="-342413" y="2985312"/>
          <a:ext cx="4204672" cy="2211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95081" bIns="0" numCol="1" spcCol="1270" anchor="t" anchorCtr="0">
          <a:noAutofit/>
        </a:bodyPr>
        <a:lstStyle/>
        <a:p>
          <a:pPr marL="0" lvl="0" indent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500" kern="1200"/>
            <a:t>Gruppe</a:t>
          </a:r>
          <a:endParaRPr lang="de-DE" sz="1500" kern="1200" dirty="0"/>
        </a:p>
      </dsp:txBody>
      <dsp:txXfrm>
        <a:off x="-342413" y="2985312"/>
        <a:ext cx="4204672" cy="221194"/>
      </dsp:txXfrm>
    </dsp:sp>
    <dsp:sp modelId="{26154BE4-6087-4962-A10B-635D8D66F0D9}">
      <dsp:nvSpPr>
        <dsp:cNvPr id="0" name=""/>
        <dsp:cNvSpPr/>
      </dsp:nvSpPr>
      <dsp:spPr>
        <a:xfrm>
          <a:off x="1865216" y="721510"/>
          <a:ext cx="1139850" cy="410733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195081" rIns="78232" bIns="78232" numCol="1" spcCol="1270" anchor="t" anchorCtr="0">
          <a:noAutofit/>
        </a:bodyPr>
        <a:lstStyle/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600" kern="1200" dirty="0">
            <a:solidFill>
              <a:schemeClr val="tx1"/>
            </a:solidFill>
          </a:endParaRPr>
        </a:p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600" kern="1200" dirty="0">
            <a:solidFill>
              <a:schemeClr val="tx1"/>
            </a:solidFill>
          </a:endParaRPr>
        </a:p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600" kern="1200" dirty="0">
            <a:solidFill>
              <a:schemeClr val="tx1"/>
            </a:solidFill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100" kern="1200" dirty="0"/>
            <a:t>Wegen Corona waren ab März 2020 zunächst keine Gruppen-aktivitäten mehr möglich.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1100" kern="1200" dirty="0">
            <a:solidFill>
              <a:schemeClr val="tx1"/>
            </a:solidFill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100" kern="1200" dirty="0"/>
            <a:t>Kulturfrühstück mit Wanderung im September 2020 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1100" kern="1200" dirty="0">
            <a:solidFill>
              <a:schemeClr val="tx1"/>
            </a:solidFill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1100" kern="1200" dirty="0">
            <a:solidFill>
              <a:schemeClr val="tx1"/>
            </a:solidFill>
          </a:endParaRPr>
        </a:p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600" kern="1200" dirty="0">
            <a:solidFill>
              <a:schemeClr val="tx1"/>
            </a:solidFill>
          </a:endParaRPr>
        </a:p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600" kern="1200" dirty="0">
            <a:solidFill>
              <a:schemeClr val="tx1"/>
            </a:solidFill>
          </a:endParaRPr>
        </a:p>
      </dsp:txBody>
      <dsp:txXfrm>
        <a:off x="1865216" y="721510"/>
        <a:ext cx="1139850" cy="4107334"/>
      </dsp:txXfrm>
    </dsp:sp>
    <dsp:sp modelId="{12115BDC-DF39-40E5-89DE-63A57B954B01}">
      <dsp:nvSpPr>
        <dsp:cNvPr id="0" name=""/>
        <dsp:cNvSpPr/>
      </dsp:nvSpPr>
      <dsp:spPr>
        <a:xfrm>
          <a:off x="1671215" y="353313"/>
          <a:ext cx="588957" cy="625312"/>
        </a:xfrm>
        <a:prstGeom prst="rect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B4256C-CED7-48EE-9FB9-2E3E7477CB66}">
      <dsp:nvSpPr>
        <dsp:cNvPr id="0" name=""/>
        <dsp:cNvSpPr/>
      </dsp:nvSpPr>
      <dsp:spPr>
        <a:xfrm rot="16200000">
          <a:off x="1558890" y="2997027"/>
          <a:ext cx="4204672" cy="2211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95081" bIns="0" numCol="1" spcCol="1270" anchor="t" anchorCtr="0">
          <a:noAutofit/>
        </a:bodyPr>
        <a:lstStyle/>
        <a:p>
          <a:pPr marL="0" lvl="0" indent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500" kern="1200"/>
            <a:t>Finanzen</a:t>
          </a:r>
          <a:endParaRPr lang="de-DE" sz="1500" kern="1200" dirty="0"/>
        </a:p>
      </dsp:txBody>
      <dsp:txXfrm>
        <a:off x="1558890" y="2997027"/>
        <a:ext cx="4204672" cy="221194"/>
      </dsp:txXfrm>
    </dsp:sp>
    <dsp:sp modelId="{214A58D8-F7DB-455E-912C-BC095FDEE7C9}">
      <dsp:nvSpPr>
        <dsp:cNvPr id="0" name=""/>
        <dsp:cNvSpPr/>
      </dsp:nvSpPr>
      <dsp:spPr>
        <a:xfrm>
          <a:off x="3741975" y="785110"/>
          <a:ext cx="1329478" cy="404375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195081" rIns="71120" bIns="71120" numCol="1" spcCol="1270" anchor="t" anchorCtr="0">
          <a:noAutofit/>
        </a:bodyPr>
        <a:lstStyle/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800" kern="1200" dirty="0">
            <a:solidFill>
              <a:schemeClr val="tx1"/>
            </a:solidFill>
          </a:endParaRPr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800" kern="1200" dirty="0">
            <a:solidFill>
              <a:schemeClr val="tx1"/>
            </a:solidFill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000" kern="1200"/>
            <a:t>Einnahmen ausschließlich im Ideellen Bereich, da keine Theaterveranstaltung</a:t>
          </a:r>
          <a:endParaRPr lang="de-DE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1000" kern="1200" dirty="0">
            <a:solidFill>
              <a:schemeClr val="tx1"/>
            </a:solidFill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000" kern="1200"/>
            <a:t>Kosten für neue Inszenierung und Kulturfrühstück, daher negatives Ergebnis</a:t>
          </a:r>
          <a:endParaRPr lang="de-DE" sz="1000" kern="1200" dirty="0"/>
        </a:p>
      </dsp:txBody>
      <dsp:txXfrm>
        <a:off x="3741975" y="785110"/>
        <a:ext cx="1329478" cy="4043759"/>
      </dsp:txXfrm>
    </dsp:sp>
    <dsp:sp modelId="{D3BD1CA0-B1F8-4739-97B3-B235B3C860C7}">
      <dsp:nvSpPr>
        <dsp:cNvPr id="0" name=""/>
        <dsp:cNvSpPr/>
      </dsp:nvSpPr>
      <dsp:spPr>
        <a:xfrm>
          <a:off x="3367706" y="353313"/>
          <a:ext cx="754972" cy="610647"/>
        </a:xfrm>
        <a:prstGeom prst="rect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ABAE56-7E9E-4E77-AEFA-4B22BA25D762}">
      <dsp:nvSpPr>
        <dsp:cNvPr id="0" name=""/>
        <dsp:cNvSpPr/>
      </dsp:nvSpPr>
      <dsp:spPr>
        <a:xfrm rot="16200000">
          <a:off x="3406109" y="3010247"/>
          <a:ext cx="4204672" cy="2211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95081" bIns="0" numCol="1" spcCol="1270" anchor="t" anchorCtr="0">
          <a:noAutofit/>
        </a:bodyPr>
        <a:lstStyle/>
        <a:p>
          <a:pPr marL="0" lvl="0" indent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500" kern="1200"/>
            <a:t>Außenwirkung</a:t>
          </a:r>
          <a:endParaRPr lang="de-DE" sz="1500" kern="1200" dirty="0"/>
        </a:p>
      </dsp:txBody>
      <dsp:txXfrm>
        <a:off x="3406109" y="3010247"/>
        <a:ext cx="4204672" cy="221194"/>
      </dsp:txXfrm>
    </dsp:sp>
    <dsp:sp modelId="{E875A65A-A61A-4FCC-9198-C037F43B194B}">
      <dsp:nvSpPr>
        <dsp:cNvPr id="0" name=""/>
        <dsp:cNvSpPr/>
      </dsp:nvSpPr>
      <dsp:spPr>
        <a:xfrm>
          <a:off x="5697366" y="800937"/>
          <a:ext cx="1495054" cy="405864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195081" rIns="71120" bIns="71120" numCol="1" spcCol="1270" anchor="t" anchorCtr="0">
          <a:noAutofit/>
        </a:bodyPr>
        <a:lstStyle/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800" kern="1200" dirty="0">
            <a:solidFill>
              <a:schemeClr val="tx1"/>
            </a:solidFill>
          </a:endParaRPr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800" kern="1200" dirty="0">
            <a:solidFill>
              <a:schemeClr val="tx1"/>
            </a:solidFill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000" kern="1200"/>
            <a:t>Alleinstellungsmerkmal in der Region</a:t>
          </a:r>
          <a:endParaRPr lang="de-DE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1000" kern="1200" dirty="0">
            <a:solidFill>
              <a:schemeClr val="tx1"/>
            </a:solidFill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000" kern="1200"/>
            <a:t>Anne Frank Projekt wirkt weiterhin nach</a:t>
          </a:r>
          <a:endParaRPr lang="de-DE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1000" kern="1200" dirty="0">
            <a:solidFill>
              <a:schemeClr val="tx1"/>
            </a:solidFill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000" kern="1200"/>
            <a:t>Positives Image überregional</a:t>
          </a:r>
          <a:endParaRPr lang="de-DE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1000" kern="1200" dirty="0">
            <a:solidFill>
              <a:schemeClr val="tx1"/>
            </a:solidFill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000" kern="1200" dirty="0"/>
            <a:t>Gutes Miteinander in der Vereinsgemeinschaft in Hetzerath 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10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800" kern="1200" dirty="0">
            <a:solidFill>
              <a:schemeClr val="tx1"/>
            </a:solidFill>
          </a:endParaRPr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800" kern="1200" dirty="0">
            <a:solidFill>
              <a:schemeClr val="tx1"/>
            </a:solidFill>
          </a:endParaRPr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800" kern="1200" dirty="0">
            <a:solidFill>
              <a:schemeClr val="tx1"/>
            </a:solidFill>
          </a:endParaRPr>
        </a:p>
      </dsp:txBody>
      <dsp:txXfrm>
        <a:off x="5697366" y="800937"/>
        <a:ext cx="1495054" cy="4058644"/>
      </dsp:txXfrm>
    </dsp:sp>
    <dsp:sp modelId="{F28634E3-4DED-4062-9F10-962EBD1B14B5}">
      <dsp:nvSpPr>
        <dsp:cNvPr id="0" name=""/>
        <dsp:cNvSpPr/>
      </dsp:nvSpPr>
      <dsp:spPr>
        <a:xfrm>
          <a:off x="5251053" y="154600"/>
          <a:ext cx="724447" cy="817048"/>
        </a:xfrm>
        <a:prstGeom prst="rect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ACD984-846A-4415-BD2E-C0BC5568FB4E}">
      <dsp:nvSpPr>
        <dsp:cNvPr id="0" name=""/>
        <dsp:cNvSpPr/>
      </dsp:nvSpPr>
      <dsp:spPr>
        <a:xfrm rot="16200000">
          <a:off x="5295005" y="3053417"/>
          <a:ext cx="4204672" cy="2211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95081" bIns="0" numCol="1" spcCol="1270" anchor="t" anchorCtr="0">
          <a:noAutofit/>
        </a:bodyPr>
        <a:lstStyle/>
        <a:p>
          <a:pPr marL="0" lvl="0" indent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500" kern="1200"/>
            <a:t>Reflektion und Ausblick</a:t>
          </a:r>
          <a:endParaRPr lang="de-DE" sz="1500" kern="1200" dirty="0"/>
        </a:p>
      </dsp:txBody>
      <dsp:txXfrm>
        <a:off x="5295005" y="3053417"/>
        <a:ext cx="4204672" cy="221194"/>
      </dsp:txXfrm>
    </dsp:sp>
    <dsp:sp modelId="{A8146B14-D9A4-4204-987B-CFF3D56D1DD0}">
      <dsp:nvSpPr>
        <dsp:cNvPr id="0" name=""/>
        <dsp:cNvSpPr/>
      </dsp:nvSpPr>
      <dsp:spPr>
        <a:xfrm>
          <a:off x="7483148" y="789551"/>
          <a:ext cx="1101783" cy="406196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195081" rIns="71120" bIns="7112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000" kern="1200"/>
            <a:t>Große Unsicherheit bzgl. der Corona-Lage</a:t>
          </a:r>
          <a:endParaRPr lang="de-DE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1000" kern="1200" dirty="0">
            <a:solidFill>
              <a:schemeClr val="tx1"/>
            </a:solidFill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000" kern="1200"/>
            <a:t>Hohes Potential für anspruchsvolle Kulturarbeit vorhanden</a:t>
          </a:r>
          <a:endParaRPr lang="de-DE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1000" kern="1200" dirty="0">
            <a:solidFill>
              <a:schemeClr val="tx1"/>
            </a:solidFill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000" kern="1200"/>
            <a:t> Neue Mitglieder gewinnen</a:t>
          </a:r>
          <a:endParaRPr lang="de-DE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1000" kern="1200" dirty="0">
            <a:solidFill>
              <a:schemeClr val="tx1"/>
            </a:solidFill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000" kern="1200"/>
            <a:t>Realisierung „Mord im Orientexpress“ 2021</a:t>
          </a:r>
          <a:endParaRPr lang="de-DE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1000" kern="1200" dirty="0">
            <a:solidFill>
              <a:schemeClr val="tx1"/>
            </a:solidFill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1000" kern="1200" dirty="0">
            <a:solidFill>
              <a:schemeClr val="tx1"/>
            </a:solidFill>
          </a:endParaRPr>
        </a:p>
      </dsp:txBody>
      <dsp:txXfrm>
        <a:off x="7483148" y="789551"/>
        <a:ext cx="1101783" cy="4061966"/>
      </dsp:txXfrm>
    </dsp:sp>
    <dsp:sp modelId="{8A9CA23B-034C-4332-9411-45FE8FD69747}">
      <dsp:nvSpPr>
        <dsp:cNvPr id="0" name=""/>
        <dsp:cNvSpPr/>
      </dsp:nvSpPr>
      <dsp:spPr>
        <a:xfrm>
          <a:off x="7174802" y="353468"/>
          <a:ext cx="701421" cy="624702"/>
        </a:xfrm>
        <a:prstGeom prst="rect">
          <a:avLst/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DescendingProcess">
  <dgm:title val=""/>
  <dgm:desc val=""/>
  <dgm:catLst>
    <dgm:cat type="process" pri="23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clrData>
  <dgm:layoutNode name="Name0">
    <dgm:varLst>
      <dgm:chMax val="7"/>
      <dgm:chPref val="5"/>
    </dgm:varLst>
    <dgm:alg type="composite">
      <dgm:param type="ar" val="1.1"/>
    </dgm:alg>
    <dgm:shape xmlns:r="http://schemas.openxmlformats.org/officeDocument/2006/relationships" r:blip="">
      <dgm:adjLst/>
    </dgm:shape>
    <dgm:choose name="Name1">
      <dgm:if name="Name2" axis="ch" ptType="node" func="cnt" op="equ" val="1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</dgm:constrLst>
      </dgm:if>
      <dgm:if name="Name3" axis="ch" ptType="node" func="cnt" op="equ" val="2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"/>
          <dgm:constr type="b" for="ch" forName="txNode2" refType="h"/>
          <dgm:constr type="r" for="ch" forName="txNode2" refType="w"/>
          <dgm:constr type="h" for="ch" forName="txNode2" refType="h" fact="0.16"/>
        </dgm:constrLst>
      </dgm:if>
      <dgm:if name="Name4" axis="ch" ptType="node" func="cnt" op="equ" val="3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6"/>
          <dgm:constr type="ctrY" for="ch" forName="txNode2" refType="h" fact="0.3992"/>
          <dgm:constr type="r" for="ch" forName="txNode2" refType="w"/>
          <dgm:constr type="h" for="ch" forName="txNode2" refType="h" fact="0.16"/>
          <dgm:constr type="l" for="ch" forName="txNode3" refType="w" fact="0.5"/>
          <dgm:constr type="b" for="ch" forName="txNode3" refType="h"/>
          <dgm:constr type="r" for="ch" forName="txNode3" refType="w"/>
          <dgm:constr type="h" for="ch" forName="txNode3" refType="h" fact="0.16"/>
          <dgm:constr type="ctrX" for="ch" forName="dotNode2" refType="w" fact="0.4782"/>
          <dgm:constr type="ctrY" for="ch" forName="dotNode2" refType="h" fact="0.3992"/>
          <dgm:constr type="h" for="ch" forName="dotNode2" refType="h" fact="0.0218"/>
          <dgm:constr type="w" for="ch" forName="dotNode2" refType="h" refFor="ch" refForName="dotNode2"/>
        </dgm:constrLst>
      </dgm:if>
      <dgm:if name="Name5" axis="ch" ptType="node" func="cnt" op="equ" val="4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9"/>
          <dgm:constr type="ctrY" for="ch" forName="txNode2" refType="h" fact="0.315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5004"/>
          <dgm:constr type="r" for="ch" forName="txNode3" refType="w" fact="0.5"/>
          <dgm:constr type="h" for="ch" forName="txNode3" refType="h" fact="0.16"/>
          <dgm:constr type="l" for="ch" forName="txNode4" refType="w" fact="0.5"/>
          <dgm:constr type="b" for="ch" forName="txNode4" refType="h"/>
          <dgm:constr type="r" for="ch" forName="txNode4" refType="w"/>
          <dgm:constr type="h" for="ch" forName="txNode4" refType="h" fact="0.16"/>
          <dgm:constr type="ctrX" for="ch" forName="dotNode2" refType="w" fact="0.39"/>
          <dgm:constr type="ctrY" for="ch" forName="dotNode2" refType="h" fact="0.315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5626"/>
          <dgm:constr type="ctrY" for="ch" forName="dotNode3" refType="h" fact="0.5004"/>
          <dgm:constr type="h" for="ch" forName="dotNode3" refType="h" fact="0.0218"/>
          <dgm:constr type="w" for="ch" forName="dotNode3" refType="h" refFor="ch" refForName="dotNode3"/>
        </dgm:constrLst>
      </dgm:if>
      <dgm:if name="Name6" axis="ch" ptType="node" func="cnt" op="equ" val="5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6"/>
          <dgm:constr type="ctrY" for="ch" forName="txNode2" refType="h" fact="0.2885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4089"/>
          <dgm:constr type="r" for="ch" forName="txNode3" refType="w" fact="0.43"/>
          <dgm:constr type="h" for="ch" forName="txNode3" refType="h" fact="0.16"/>
          <dgm:constr type="l" for="ch" forName="txNode4" refType="w" fact="0.67"/>
          <dgm:constr type="ctrY" for="ch" forName="txNode4" refType="h" fact="0.5497"/>
          <dgm:constr type="r" for="ch" forName="txNode4" refType="w"/>
          <dgm:constr type="h" for="ch" forName="txNode4" refType="h" fact="0.16"/>
          <dgm:constr type="l" for="ch" forName="txNode5" refType="w" fact="0.5"/>
          <dgm:constr type="b" for="ch" forName="txNode5" refType="h"/>
          <dgm:constr type="r" for="ch" forName="txNode5" refType="w"/>
          <dgm:constr type="h" for="ch" forName="txNode5" refType="h" fact="0.16"/>
          <dgm:constr type="ctrX" for="ch" forName="dotNode2" refType="w" fact="0.3565"/>
          <dgm:constr type="ctrY" for="ch" forName="dotNode2" refType="h" fact="0.2885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922"/>
          <dgm:constr type="ctrY" for="ch" forName="dotNode3" refType="h" fact="0.4089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939"/>
          <dgm:constr type="ctrY" for="ch" forName="dotNode4" refType="h" fact="0.5497"/>
          <dgm:constr type="h" for="ch" forName="dotNode4" refType="h" fact="0.0218"/>
          <dgm:constr type="w" for="ch" forName="dotNode4" refType="h" refFor="ch" refForName="dotNode4"/>
        </dgm:constrLst>
      </dgm:if>
      <dgm:if name="Name7" axis="ch" ptType="node" func="cnt" op="equ" val="6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5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638"/>
          <dgm:constr type="r" for="ch" forName="txNode3" refType="w" fact="0.37"/>
          <dgm:constr type="h" for="ch" forName="txNode3" refType="h" fact="0.16"/>
          <dgm:constr type="l" for="ch" forName="txNode4" refType="w" fact="0.63"/>
          <dgm:constr type="ctrY" for="ch" forName="txNode4" refType="h" fact="0.4744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961"/>
          <dgm:constr type="r" for="ch" forName="txNode5" refType="w" fact="0.55"/>
          <dgm:constr type="h" for="ch" forName="txNode5" refType="h" fact="0.16"/>
          <dgm:constr type="l" for="ch" forName="txNode6" refType="w" fact="0.5"/>
          <dgm:constr type="b" for="ch" forName="txNode6" refType="h"/>
          <dgm:constr type="r" for="ch" forName="txNode6" refType="w"/>
          <dgm:constr type="h" for="ch" forName="txNode6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419"/>
          <dgm:constr type="ctrY" for="ch" forName="dotNode3" refType="h" fact="0.3638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425"/>
          <dgm:constr type="ctrY" for="ch" forName="dotNode4" refType="h" fact="0.4744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6153"/>
          <dgm:constr type="ctrY" for="ch" forName="dotNode5" refType="h" fact="0.5961"/>
          <dgm:constr type="h" for="ch" forName="dotNode5" refType="h" fact="0.0218"/>
          <dgm:constr type="w" for="ch" forName="dotNode5" refType="h" refFor="ch" refForName="dotNode5"/>
        </dgm:constrLst>
      </dgm:if>
      <dgm:else name="Name8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4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424"/>
          <dgm:constr type="r" for="ch" forName="txNode3" refType="w" fact="0.33"/>
          <dgm:constr type="h" for="ch" forName="txNode3" refType="h" fact="0.16"/>
          <dgm:constr type="l" for="ch" forName="txNode4" refType="w" fact="0.61"/>
          <dgm:constr type="ctrY" for="ch" forName="txNode4" refType="h" fact="0.4276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218"/>
          <dgm:constr type="r" for="ch" forName="txNode5" refType="w" fact="0.5"/>
          <dgm:constr type="h" for="ch" forName="txNode5" refType="h" fact="0.16"/>
          <dgm:constr type="l" for="ch" forName="txNode6" refType="w" fact="0.71"/>
          <dgm:constr type="ctrY" for="ch" forName="txNode6" refType="h" fact="0.6179"/>
          <dgm:constr type="r" for="ch" forName="txNode6" refType="w"/>
          <dgm:constr type="h" for="ch" forName="txNode6" refType="h" fact="0.16"/>
          <dgm:constr type="l" for="ch" forName="txNode7" refType="w" fact="0.5"/>
          <dgm:constr type="b" for="ch" forName="txNode7" refType="h"/>
          <dgm:constr type="r" for="ch" forName="txNode7" refType="w"/>
          <dgm:constr type="h" for="ch" forName="txNode7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25"/>
          <dgm:constr type="ctrY" for="ch" forName="dotNode3" refType="h" fact="0.3424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05"/>
          <dgm:constr type="ctrY" for="ch" forName="dotNode4" refType="h" fact="0.4276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5742"/>
          <dgm:constr type="ctrY" for="ch" forName="dotNode5" refType="h" fact="0.5218"/>
          <dgm:constr type="h" for="ch" forName="dotNode5" refType="h" fact="0.0218"/>
          <dgm:constr type="w" for="ch" forName="dotNode5" refType="h" refFor="ch" refForName="dotNode5"/>
          <dgm:constr type="ctrX" for="ch" forName="dotNode6" refType="w" fact="0.63"/>
          <dgm:constr type="ctrY" for="ch" forName="dotNode6" refType="h" fact="0.6179"/>
          <dgm:constr type="h" for="ch" forName="dotNode6" refType="h" fact="0.0218"/>
          <dgm:constr type="w" for="ch" forName="dotNode6" refType="h" refFor="ch" refForName="dotNode6"/>
        </dgm:constrLst>
      </dgm:else>
    </dgm:choose>
    <dgm:forEach name="Name9" axis="self" ptType="parTrans">
      <dgm:forEach name="Name10" axis="self" ptType="sibTrans" st="2">
        <dgm:forEach name="dotRepeat" axis="self">
          <dgm:layoutNode name="dotRepeatNode" styleLbl="fgShp">
            <dgm:alg type="sp"/>
            <dgm:shape xmlns:r="http://schemas.openxmlformats.org/officeDocument/2006/relationships" type="ellipse" r:blip="">
              <dgm:adjLst/>
            </dgm:shape>
            <dgm:presOf axis="self"/>
          </dgm:layoutNode>
        </dgm:forEach>
      </dgm:forEach>
    </dgm:forEach>
    <dgm:choose name="Name11">
      <dgm:if name="Name12" axis="ch" ptType="node" func="cnt" op="gte" val="1">
        <dgm:layoutNode name="arrowNode" styleLbl="node1">
          <dgm:alg type="sp"/>
          <dgm:shape xmlns:r="http://schemas.openxmlformats.org/officeDocument/2006/relationships" rot="73.2729" type="swooshArrow" r:blip="">
            <dgm:adjLst>
              <dgm:adj idx="1" val="0.1631"/>
              <dgm:adj idx="2" val="0.3137"/>
            </dgm:adjLst>
          </dgm:shape>
          <dgm:presOf/>
        </dgm:layoutNode>
      </dgm:if>
      <dgm:else name="Name13"/>
    </dgm:choose>
    <dgm:forEach name="Name14" axis="ch" ptType="node" cnt="1">
      <dgm:layoutNode name="txNode1" styleLbl="revTx">
        <dgm:varLst>
          <dgm:bulletEnabled val="1"/>
        </dgm:varLst>
        <dgm:alg type="tx">
          <dgm:param type="txAnchorVert" val="b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5" axis="ch" ptType="node" st="2" cnt="1">
      <dgm:layoutNode name="txNode2" styleLbl="revTx">
        <dgm:varLst>
          <dgm:bulletEnabled val="1"/>
        </dgm:varLst>
        <dgm:choose name="Name16">
          <dgm:if name="Name17" axis="self" ptType="node" func="revPos" op="equ" val="1">
            <dgm:alg type="tx">
              <dgm:param type="txAnchorVert" val="t"/>
            </dgm:alg>
          </dgm:if>
          <dgm:if name="Name18" axis="self" ptType="node" func="posOdd" op="equ" val="1">
            <dgm:alg type="tx">
              <dgm:param type="parTxLTRAlign" val="r"/>
              <dgm:param type="parTxRTLAlign" val="r"/>
            </dgm:alg>
          </dgm:if>
          <dgm:else name="Name1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20">
        <dgm:if name="Name21" axis="par ch" ptType="all node" func="cnt" op="neq" val="2">
          <dgm:forEach name="Name22" axis="follow" ptType="sibTrans" cnt="1">
            <dgm:layoutNode name="dotNode2">
              <dgm:alg type="sp"/>
              <dgm:shape xmlns:r="http://schemas.openxmlformats.org/officeDocument/2006/relationships" r:blip="">
                <dgm:adjLst/>
              </dgm:shape>
              <dgm:presOf/>
              <dgm:forEach name="Name23" ref="dotRepeat"/>
            </dgm:layoutNode>
          </dgm:forEach>
        </dgm:if>
        <dgm:else name="Name24"/>
      </dgm:choose>
    </dgm:forEach>
    <dgm:forEach name="Name25" axis="ch" ptType="node" st="3" cnt="1">
      <dgm:layoutNode name="txNode3" styleLbl="revTx">
        <dgm:varLst>
          <dgm:bulletEnabled val="1"/>
        </dgm:varLst>
        <dgm:choose name="Name26">
          <dgm:if name="Name27" axis="self" ptType="node" func="revPos" op="equ" val="1">
            <dgm:alg type="tx">
              <dgm:param type="txAnchorVert" val="t"/>
            </dgm:alg>
          </dgm:if>
          <dgm:if name="Name28" axis="self" ptType="node" func="posOdd" op="equ" val="1">
            <dgm:alg type="tx">
              <dgm:param type="parTxLTRAlign" val="r"/>
              <dgm:param type="parTxRTLAlign" val="r"/>
            </dgm:alg>
          </dgm:if>
          <dgm:else name="Name2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30">
        <dgm:if name="Name31" axis="par ch" ptType="all node" func="cnt" op="neq" val="3">
          <dgm:forEach name="Name32" axis="follow" ptType="sibTrans" cnt="1">
            <dgm:layoutNode name="dotNode3">
              <dgm:alg type="sp"/>
              <dgm:shape xmlns:r="http://schemas.openxmlformats.org/officeDocument/2006/relationships" r:blip="">
                <dgm:adjLst/>
              </dgm:shape>
              <dgm:presOf/>
              <dgm:forEach name="Name33" ref="dotRepeat"/>
            </dgm:layoutNode>
          </dgm:forEach>
        </dgm:if>
        <dgm:else name="Name34"/>
      </dgm:choose>
    </dgm:forEach>
    <dgm:forEach name="Name35" axis="ch" ptType="node" st="4" cnt="1">
      <dgm:layoutNode name="txNode4" styleLbl="revTx">
        <dgm:varLst>
          <dgm:bulletEnabled val="1"/>
        </dgm:varLst>
        <dgm:choose name="Name36">
          <dgm:if name="Name37" axis="self" ptType="node" func="revPos" op="equ" val="1">
            <dgm:alg type="tx">
              <dgm:param type="txAnchorVert" val="t"/>
            </dgm:alg>
          </dgm:if>
          <dgm:if name="Name38" axis="self" ptType="node" func="posOdd" op="equ" val="1">
            <dgm:alg type="tx">
              <dgm:param type="parTxLTRAlign" val="r"/>
              <dgm:param type="parTxRTLAlign" val="r"/>
            </dgm:alg>
          </dgm:if>
          <dgm:else name="Name3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40">
        <dgm:if name="Name41" axis="par ch" ptType="all node" func="cnt" op="neq" val="4">
          <dgm:forEach name="Name42" axis="follow" ptType="sibTrans" cnt="1">
            <dgm:layoutNode name="dotNode4">
              <dgm:alg type="sp"/>
              <dgm:shape xmlns:r="http://schemas.openxmlformats.org/officeDocument/2006/relationships" r:blip="">
                <dgm:adjLst/>
              </dgm:shape>
              <dgm:presOf/>
              <dgm:forEach name="Name43" ref="dotRepeat"/>
            </dgm:layoutNode>
          </dgm:forEach>
        </dgm:if>
        <dgm:else name="Name44"/>
      </dgm:choose>
    </dgm:forEach>
    <dgm:forEach name="Name45" axis="ch" ptType="node" st="5" cnt="1">
      <dgm:layoutNode name="txNode5" styleLbl="revTx">
        <dgm:varLst>
          <dgm:bulletEnabled val="1"/>
        </dgm:varLst>
        <dgm:choose name="Name46">
          <dgm:if name="Name47" axis="self" ptType="node" func="revPos" op="equ" val="1">
            <dgm:alg type="tx">
              <dgm:param type="txAnchorVert" val="t"/>
            </dgm:alg>
          </dgm:if>
          <dgm:if name="Name48" axis="self" ptType="node" func="posOdd" op="equ" val="1">
            <dgm:alg type="tx">
              <dgm:param type="parTxLTRAlign" val="r"/>
              <dgm:param type="parTxRTLAlign" val="r"/>
            </dgm:alg>
          </dgm:if>
          <dgm:else name="Name4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50">
        <dgm:if name="Name51" axis="par ch" ptType="all node" func="cnt" op="neq" val="5">
          <dgm:forEach name="Name52" axis="follow" ptType="sibTrans" cnt="1">
            <dgm:layoutNode name="dotNode5">
              <dgm:alg type="sp"/>
              <dgm:shape xmlns:r="http://schemas.openxmlformats.org/officeDocument/2006/relationships" r:blip="">
                <dgm:adjLst/>
              </dgm:shape>
              <dgm:presOf/>
              <dgm:forEach name="Name53" ref="dotRepeat"/>
            </dgm:layoutNode>
          </dgm:forEach>
        </dgm:if>
        <dgm:else name="Name54"/>
      </dgm:choose>
    </dgm:forEach>
    <dgm:forEach name="Name55" axis="ch" ptType="node" st="6" cnt="1">
      <dgm:layoutNode name="txNode6" styleLbl="revTx">
        <dgm:varLst>
          <dgm:bulletEnabled val="1"/>
        </dgm:varLst>
        <dgm:choose name="Name56">
          <dgm:if name="Name57" axis="self" ptType="node" func="revPos" op="equ" val="1">
            <dgm:alg type="tx">
              <dgm:param type="txAnchorVert" val="t"/>
            </dgm:alg>
          </dgm:if>
          <dgm:if name="Name58" axis="self" ptType="node" func="posOdd" op="equ" val="1">
            <dgm:alg type="tx">
              <dgm:param type="parTxLTRAlign" val="r"/>
              <dgm:param type="parTxRTLAlign" val="r"/>
            </dgm:alg>
          </dgm:if>
          <dgm:else name="Name5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60">
        <dgm:if name="Name61" axis="par ch" ptType="all node" func="cnt" op="neq" val="6">
          <dgm:forEach name="Name62" axis="follow" ptType="sibTrans" cnt="1">
            <dgm:layoutNode name="dotNode6">
              <dgm:alg type="sp"/>
              <dgm:shape xmlns:r="http://schemas.openxmlformats.org/officeDocument/2006/relationships" r:blip="">
                <dgm:adjLst/>
              </dgm:shape>
              <dgm:presOf/>
              <dgm:forEach name="Name63" ref="dotRepeat"/>
            </dgm:layoutNode>
          </dgm:forEach>
        </dgm:if>
        <dgm:else name="Name64"/>
      </dgm:choose>
    </dgm:forEach>
    <dgm:forEach name="Name65" axis="ch" ptType="node" st="7" cnt="1">
      <dgm:layoutNode name="txNode7" styleLbl="revTx">
        <dgm:varLst>
          <dgm:bulletEnabled val="1"/>
        </dgm:varLst>
        <dgm:alg type="tx">
          <dgm:param type="txAnchorVert" val="t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SnapshotPictureList">
  <dgm:title val=""/>
  <dgm:desc val=""/>
  <dgm:catLst>
    <dgm:cat type="picture" pri="3000"/>
    <dgm:cat type="pictureconvert" pri="3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snake">
      <dgm:param type="grDir" val="tL"/>
      <dgm:param type="flowDir" val="col"/>
    </dgm:alg>
    <dgm:shape xmlns:r="http://schemas.openxmlformats.org/officeDocument/2006/relationships" r:blip="">
      <dgm:adjLst/>
    </dgm:shape>
    <dgm:constrLst>
      <dgm:constr type="primFontSz" for="des" forName="ChildText" refType="primFontSz" refFor="des" refForName="ParentText" op="lte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2.0273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ParentAccentShape" refType="w" fact="0.0238"/>
              <dgm:constr type="t" for="ch" forName="ParentAccentShape" refType="h" fact="0.107"/>
              <dgm:constr type="w" for="ch" forName="ParentAccentShape" refType="w" fact="0.619"/>
              <dgm:constr type="h" for="ch" forName="ParentAccentShape" refType="h" fact="0.893"/>
              <dgm:constr type="l" for="ch" forName="ParentText" refType="w" fact="0.048"/>
              <dgm:constr type="t" for="ch" forName="ParentText" refType="h" fact="0.845"/>
              <dgm:constr type="w" for="ch" forName="ParentText" refType="w" fact="0.571"/>
              <dgm:constr type="h" for="ch" forName="ParentText" refType="h" fact="0.106"/>
              <dgm:constr type="l" for="ch" forName="ChildText" refType="w" fact="0.668"/>
              <dgm:constr type="t" for="ch" forName="ChildText" refType="h" fact="0.107"/>
              <dgm:constr type="w" for="ch" forName="ChildText" refType="w" fact="0.283"/>
              <dgm:constr type="h" for="ch" forName="ChildText" refType="h" fact="0.893"/>
              <dgm:constr type="l" for="ch" forName="ChildAccentShape" refType="w" fact="0.9762"/>
              <dgm:constr type="t" for="ch" forName="ChildAccentShape" refType="h" fact="0.107"/>
              <dgm:constr type="w" for="ch" forName="ChildAccentShape" refType="w" fact="0.0238"/>
              <dgm:constr type="h" for="ch" forName="ChildAccentShape" refType="h" fact="0.893"/>
              <dgm:constr type="l" for="ch" forName="Image" refType="w" fact="0"/>
              <dgm:constr type="t" for="ch" forName="Image" refType="h" fact="0"/>
              <dgm:constr type="w" for="ch" forName="Image" refType="w" fact="0.5952"/>
              <dgm:constr type="h" for="ch" forName="Image" refType="h" fact="0.8447"/>
            </dgm:constrLst>
          </dgm:if>
          <dgm:else name="Name3">
            <dgm:constrLst>
              <dgm:constr type="l" for="ch" forName="ParentAccentShape" refType="w" fact="0.3572"/>
              <dgm:constr type="t" for="ch" forName="ParentAccentShape" refType="h" fact="0.107"/>
              <dgm:constr type="w" for="ch" forName="ParentAccentShape" refType="w" fact="0.619"/>
              <dgm:constr type="h" for="ch" forName="ParentAccentShape" refType="h" fact="0.893"/>
              <dgm:constr type="l" for="ch" forName="ParentText" refType="w" fact="0.381"/>
              <dgm:constr type="t" for="ch" forName="ParentText" refType="h" fact="0.845"/>
              <dgm:constr type="w" for="ch" forName="ParentText" refType="w" fact="0.571"/>
              <dgm:constr type="h" for="ch" forName="ParentText" refType="h" fact="0.106"/>
              <dgm:constr type="l" for="ch" forName="ChildText" refType="w" fact="0.049"/>
              <dgm:constr type="t" for="ch" forName="ChildText" refType="h" fact="0.107"/>
              <dgm:constr type="w" for="ch" forName="ChildText" refType="w" fact="0.283"/>
              <dgm:constr type="h" for="ch" forName="ChildText" refType="h" fact="0.893"/>
              <dgm:constr type="l" for="ch" forName="ChildAccentShape" refType="w" fact="0"/>
              <dgm:constr type="t" for="ch" forName="ChildAccentShape" refType="h" fact="0.107"/>
              <dgm:constr type="w" for="ch" forName="ChildAccentShape" refType="w" fact="0.0238"/>
              <dgm:constr type="h" for="ch" forName="ChildAccentShape" refType="h" fact="0.893"/>
              <dgm:constr type="l" for="ch" forName="Image" refType="w" fact="0.4048"/>
              <dgm:constr type="t" for="ch" forName="Image" refType="h" fact="0"/>
              <dgm:constr type="w" for="ch" forName="Image" refType="w" fact="0.5952"/>
              <dgm:constr type="h" for="ch" forName="Image" refType="h" fact="0.8447"/>
            </dgm:constrLst>
          </dgm:else>
        </dgm:choose>
        <dgm:layoutNode name="ParentAccentShape" styleLbl="trBgShp">
          <dgm:alg type="sp"/>
          <dgm:shape xmlns:r="http://schemas.openxmlformats.org/officeDocument/2006/relationships" type="frame" r:blip="" zOrderOff="-10">
            <dgm:adjLst>
              <dgm:adj idx="1" val="0.0545"/>
            </dgm:adjLst>
          </dgm:shape>
          <dgm:presOf/>
        </dgm:layoutNode>
        <dgm:layoutNode name="ParentText" styleLbl="revTx">
          <dgm:varLst>
            <dgm:chMax val="1"/>
            <dgm:chPref val="1"/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 zOrderOff="10">
            <dgm:adjLst/>
          </dgm:shape>
          <dgm:presOf axis="self" ptType="node"/>
          <dgm:constrLst>
            <dgm:constr type="lMarg" refType="primFontSz" fact="0.8"/>
            <dgm:constr type="rMarg" refType="primFontSz" fact="0.8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" styleLbl="revTx">
          <dgm:varLst>
            <dgm:chMax val="0"/>
            <dgm:chPref val="0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 zOrderOff="10">
            <dgm:adjLst/>
          </dgm:shape>
          <dgm:choose name="Name4">
            <dgm:if name="Name5" axis="ch" ptType="node" func="cnt" op="gte" val="1">
              <dgm:presOf axis="des" ptType="node"/>
            </dgm:if>
            <dgm:else name="Name6">
              <dgm:presOf/>
            </dgm:else>
          </dgm:choose>
          <dgm:constrLst>
            <dgm:constr type="lMarg" refType="primFontSz" fact="0"/>
            <dgm:constr type="rMarg" refType="primFontSz" fact="0"/>
            <dgm:constr type="tMarg" refType="primFontSz" fact="0"/>
            <dgm:constr type="bMarg" refType="primFontSz" fact="0"/>
          </dgm:constrLst>
          <dgm:ruleLst>
            <dgm:rule type="primFontSz" val="5" fact="NaN" max="NaN"/>
          </dgm:ruleLst>
        </dgm:layoutNode>
        <dgm:layoutNode name="ChildAccentShape" styleLbl="trBgShp">
          <dgm:alg type="sp"/>
          <dgm:choose name="Name7">
            <dgm:if name="Name8" axis="ch" ptType="node" func="cnt" op="gte" val="1">
              <dgm:shape xmlns:r="http://schemas.openxmlformats.org/officeDocument/2006/relationships" type="rect" r:blip="" zOrderOff="-10">
                <dgm:adjLst/>
              </dgm:shape>
            </dgm:if>
            <dgm:else name="Name9">
              <dgm:shape xmlns:r="http://schemas.openxmlformats.org/officeDocument/2006/relationships" type="rect" r:blip="" hideGeom="1">
                <dgm:adjLst/>
              </dgm:shape>
            </dgm:else>
          </dgm:choose>
          <dgm:presOf/>
        </dgm:layoutNode>
        <dgm:layoutNode name="Image" styleLbl="align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9/3/layout/FramedTextPicture">
  <dgm:title val=""/>
  <dgm:desc val=""/>
  <dgm:catLst>
    <dgm:cat type="picture" pri="20000"/>
    <dgm:cat type="pictureconvert" pri="20000"/>
  </dgm:catLst>
  <dgm:sampData>
    <dgm:dataModel>
      <dgm:ptLst>
        <dgm:pt modelId="0" type="doc"/>
        <dgm:pt modelId="10">
          <dgm:prSet phldr="1"/>
        </dgm:pt>
      </dgm:ptLst>
      <dgm:cxnLst>
        <dgm:cxn modelId="20" srcId="0" destId="10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</dgm:ptLst>
      <dgm:cxnLst>
        <dgm:cxn modelId="20" srcId="0" destId="10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</dgm:ptLst>
      <dgm:cxnLst>
        <dgm:cxn modelId="20" srcId="0" destId="10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snake">
          <dgm:param type="grDir" val="tL"/>
          <dgm:param type="off" val="ctr"/>
        </dgm:alg>
      </dgm:if>
      <dgm:else name="Name3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w" for="ch" forName="composite" refType="w"/>
      <dgm:constr type="h" for="ch" forName="composite" refType="h"/>
      <dgm:constr type="primFontSz" for="des" ptType="node" op="equ" val="65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varLst>
          <dgm:chMax/>
          <dgm:chPref/>
        </dgm:varLst>
        <dgm:alg type="composite">
          <dgm:param type="ar" val="1.5179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Image" refType="w" fact="0"/>
              <dgm:constr type="t" for="ch" forName="Image" refType="h" fact="0"/>
              <dgm:constr type="w" for="ch" forName="Image" refType="w" fact="0.3856"/>
              <dgm:constr type="h" for="ch" forName="Image" refType="h" fact="0.3902"/>
              <dgm:constr type="l" for="ch" forName="ParentText" refType="w" fact="0.4017"/>
              <dgm:constr type="t" for="ch" forName="ParentText" refType="h" fact="0.4146"/>
              <dgm:constr type="w" for="ch" forName="ParentText" refType="w" fact="0.5463"/>
              <dgm:constr type="h" for="ch" forName="ParentText" refType="h" fact="0.5122"/>
              <dgm:constr type="l" for="ch" forName="tlFrame" refType="w" fact="0.3535"/>
              <dgm:constr type="t" for="ch" forName="tlFrame" refType="h" fact="0.3415"/>
              <dgm:constr type="w" for="ch" forName="tlFrame" refType="w" fact="0.1312"/>
              <dgm:constr type="h" for="ch" forName="tlFrame" refType="h" fact="0.1992"/>
              <dgm:constr type="l" for="ch" forName="trFrame" refType="w" fact="0.8688"/>
              <dgm:constr type="t" for="ch" forName="trFrame" refType="h" fact="0.3415"/>
              <dgm:constr type="w" for="ch" forName="trFrame" refType="w" fact="0.1312"/>
              <dgm:constr type="h" for="ch" forName="trFrame" refType="h" fact="0.1992"/>
              <dgm:constr type="l" for="ch" forName="blFrame" refType="w" fact="0.3535"/>
              <dgm:constr type="t" for="ch" forName="blFrame" refType="h" fact="0.8008"/>
              <dgm:constr type="w" for="ch" forName="blFrame" refType="w" fact="0.1312"/>
              <dgm:constr type="h" for="ch" forName="blFrame" refType="h" fact="0.1992"/>
              <dgm:constr type="l" for="ch" forName="brFrame" refType="w" fact="0.8688"/>
              <dgm:constr type="t" for="ch" forName="brFrame" refType="h" fact="0.8008"/>
              <dgm:constr type="w" for="ch" forName="brFrame" refType="w" fact="0.1312"/>
              <dgm:constr type="h" for="ch" forName="brFrame" refType="h" fact="0.1992"/>
            </dgm:constrLst>
          </dgm:if>
          <dgm:else name="Name6">
            <dgm:constrLst>
              <dgm:constr type="l" for="ch" forName="Image" refType="w" fact="0.6144"/>
              <dgm:constr type="t" for="ch" forName="Image" refType="h" fact="0"/>
              <dgm:constr type="w" for="ch" forName="Image" refType="w" fact="0.3856"/>
              <dgm:constr type="h" for="ch" forName="Image" refType="h" fact="0.3902"/>
              <dgm:constr type="l" for="ch" forName="ParentText" refType="w" fact="0.0482"/>
              <dgm:constr type="t" for="ch" forName="ParentText" refType="h" fact="0.4146"/>
              <dgm:constr type="w" for="ch" forName="ParentText" refType="w" fact="0.5463"/>
              <dgm:constr type="h" for="ch" forName="ParentText" refType="h" fact="0.5122"/>
              <dgm:constr type="l" for="ch" forName="tlFrame" refType="w" fact="0"/>
              <dgm:constr type="t" for="ch" forName="tlFrame" refType="h" fact="0.3415"/>
              <dgm:constr type="w" for="ch" forName="tlFrame" refType="w" fact="0.1312"/>
              <dgm:constr type="h" for="ch" forName="tlFrame" refType="h" fact="0.1992"/>
              <dgm:constr type="l" for="ch" forName="trFrame" refType="w" fact="0.5153"/>
              <dgm:constr type="t" for="ch" forName="trFrame" refType="h" fact="0.3415"/>
              <dgm:constr type="w" for="ch" forName="trFrame" refType="w" fact="0.1312"/>
              <dgm:constr type="h" for="ch" forName="trFrame" refType="h" fact="0.1992"/>
              <dgm:constr type="l" for="ch" forName="blFrame" refType="w" fact="0"/>
              <dgm:constr type="t" for="ch" forName="blFrame" refType="h" fact="0.8008"/>
              <dgm:constr type="w" for="ch" forName="blFrame" refType="w" fact="0.1312"/>
              <dgm:constr type="h" for="ch" forName="blFrame" refType="h" fact="0.1992"/>
              <dgm:constr type="l" for="ch" forName="brFrame" refType="w" fact="0.5153"/>
              <dgm:constr type="t" for="ch" forName="brFrame" refType="h" fact="0.8008"/>
              <dgm:constr type="w" for="ch" forName="brFrame" refType="w" fact="0.1312"/>
              <dgm:constr type="h" for="ch" forName="brFrame" refType="h" fact="0.1992"/>
            </dgm:constrLst>
          </dgm:else>
        </dgm:choose>
        <dgm:layoutNode name="Image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tlFrame" styleLbl="node1">
          <dgm:alg type="sp"/>
          <dgm:shape xmlns:r="http://schemas.openxmlformats.org/officeDocument/2006/relationships" type="halfFrame" r:blip="">
            <dgm:adjLst>
              <dgm:adj idx="1" val="0.2577"/>
              <dgm:adj idx="2" val="0.2577"/>
            </dgm:adjLst>
          </dgm:shape>
          <dgm:presOf/>
        </dgm:layoutNode>
        <dgm:layoutNode name="trFrame" styleLbl="node1">
          <dgm:alg type="sp"/>
          <dgm:shape xmlns:r="http://schemas.openxmlformats.org/officeDocument/2006/relationships" rot="90" type="halfFrame" r:blip="">
            <dgm:adjLst>
              <dgm:adj idx="1" val="0.2577"/>
              <dgm:adj idx="2" val="0.2577"/>
            </dgm:adjLst>
          </dgm:shape>
          <dgm:presOf/>
        </dgm:layoutNode>
        <dgm:layoutNode name="blFrame" styleLbl="node1">
          <dgm:alg type="sp"/>
          <dgm:shape xmlns:r="http://schemas.openxmlformats.org/officeDocument/2006/relationships" rot="270" type="halfFrame" r:blip="">
            <dgm:adjLst>
              <dgm:adj idx="1" val="0.2577"/>
              <dgm:adj idx="2" val="0.2577"/>
            </dgm:adjLst>
          </dgm:shape>
          <dgm:presOf/>
        </dgm:layoutNode>
        <dgm:layoutNode name="brFrame" styleLbl="node1">
          <dgm:alg type="sp"/>
          <dgm:shape xmlns:r="http://schemas.openxmlformats.org/officeDocument/2006/relationships" rot="180" type="halfFrame" r:blip="">
            <dgm:adjLst>
              <dgm:adj idx="1" val="0.2577"/>
              <dgm:adj idx="2" val="0.2577"/>
            </dgm:adjLst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9/3/layout/SnapshotPictureList">
  <dgm:title val=""/>
  <dgm:desc val=""/>
  <dgm:catLst>
    <dgm:cat type="picture" pri="3000"/>
    <dgm:cat type="pictureconvert" pri="3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snake">
      <dgm:param type="grDir" val="tL"/>
      <dgm:param type="flowDir" val="col"/>
    </dgm:alg>
    <dgm:shape xmlns:r="http://schemas.openxmlformats.org/officeDocument/2006/relationships" r:blip="">
      <dgm:adjLst/>
    </dgm:shape>
    <dgm:constrLst>
      <dgm:constr type="primFontSz" for="des" forName="ChildText" refType="primFontSz" refFor="des" refForName="ParentText" op="lte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2.0273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ParentAccentShape" refType="w" fact="0.0238"/>
              <dgm:constr type="t" for="ch" forName="ParentAccentShape" refType="h" fact="0.107"/>
              <dgm:constr type="w" for="ch" forName="ParentAccentShape" refType="w" fact="0.619"/>
              <dgm:constr type="h" for="ch" forName="ParentAccentShape" refType="h" fact="0.893"/>
              <dgm:constr type="l" for="ch" forName="ParentText" refType="w" fact="0.048"/>
              <dgm:constr type="t" for="ch" forName="ParentText" refType="h" fact="0.845"/>
              <dgm:constr type="w" for="ch" forName="ParentText" refType="w" fact="0.571"/>
              <dgm:constr type="h" for="ch" forName="ParentText" refType="h" fact="0.106"/>
              <dgm:constr type="l" for="ch" forName="ChildText" refType="w" fact="0.668"/>
              <dgm:constr type="t" for="ch" forName="ChildText" refType="h" fact="0.107"/>
              <dgm:constr type="w" for="ch" forName="ChildText" refType="w" fact="0.283"/>
              <dgm:constr type="h" for="ch" forName="ChildText" refType="h" fact="0.893"/>
              <dgm:constr type="l" for="ch" forName="ChildAccentShape" refType="w" fact="0.9762"/>
              <dgm:constr type="t" for="ch" forName="ChildAccentShape" refType="h" fact="0.107"/>
              <dgm:constr type="w" for="ch" forName="ChildAccentShape" refType="w" fact="0.0238"/>
              <dgm:constr type="h" for="ch" forName="ChildAccentShape" refType="h" fact="0.893"/>
              <dgm:constr type="l" for="ch" forName="Image" refType="w" fact="0"/>
              <dgm:constr type="t" for="ch" forName="Image" refType="h" fact="0"/>
              <dgm:constr type="w" for="ch" forName="Image" refType="w" fact="0.5952"/>
              <dgm:constr type="h" for="ch" forName="Image" refType="h" fact="0.8447"/>
            </dgm:constrLst>
          </dgm:if>
          <dgm:else name="Name3">
            <dgm:constrLst>
              <dgm:constr type="l" for="ch" forName="ParentAccentShape" refType="w" fact="0.3572"/>
              <dgm:constr type="t" for="ch" forName="ParentAccentShape" refType="h" fact="0.107"/>
              <dgm:constr type="w" for="ch" forName="ParentAccentShape" refType="w" fact="0.619"/>
              <dgm:constr type="h" for="ch" forName="ParentAccentShape" refType="h" fact="0.893"/>
              <dgm:constr type="l" for="ch" forName="ParentText" refType="w" fact="0.381"/>
              <dgm:constr type="t" for="ch" forName="ParentText" refType="h" fact="0.845"/>
              <dgm:constr type="w" for="ch" forName="ParentText" refType="w" fact="0.571"/>
              <dgm:constr type="h" for="ch" forName="ParentText" refType="h" fact="0.106"/>
              <dgm:constr type="l" for="ch" forName="ChildText" refType="w" fact="0.049"/>
              <dgm:constr type="t" for="ch" forName="ChildText" refType="h" fact="0.107"/>
              <dgm:constr type="w" for="ch" forName="ChildText" refType="w" fact="0.283"/>
              <dgm:constr type="h" for="ch" forName="ChildText" refType="h" fact="0.893"/>
              <dgm:constr type="l" for="ch" forName="ChildAccentShape" refType="w" fact="0"/>
              <dgm:constr type="t" for="ch" forName="ChildAccentShape" refType="h" fact="0.107"/>
              <dgm:constr type="w" for="ch" forName="ChildAccentShape" refType="w" fact="0.0238"/>
              <dgm:constr type="h" for="ch" forName="ChildAccentShape" refType="h" fact="0.893"/>
              <dgm:constr type="l" for="ch" forName="Image" refType="w" fact="0.4048"/>
              <dgm:constr type="t" for="ch" forName="Image" refType="h" fact="0"/>
              <dgm:constr type="w" for="ch" forName="Image" refType="w" fact="0.5952"/>
              <dgm:constr type="h" for="ch" forName="Image" refType="h" fact="0.8447"/>
            </dgm:constrLst>
          </dgm:else>
        </dgm:choose>
        <dgm:layoutNode name="ParentAccentShape" styleLbl="trBgShp">
          <dgm:alg type="sp"/>
          <dgm:shape xmlns:r="http://schemas.openxmlformats.org/officeDocument/2006/relationships" type="frame" r:blip="" zOrderOff="-10">
            <dgm:adjLst>
              <dgm:adj idx="1" val="0.0545"/>
            </dgm:adjLst>
          </dgm:shape>
          <dgm:presOf/>
        </dgm:layoutNode>
        <dgm:layoutNode name="ParentText" styleLbl="revTx">
          <dgm:varLst>
            <dgm:chMax val="1"/>
            <dgm:chPref val="1"/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 zOrderOff="10">
            <dgm:adjLst/>
          </dgm:shape>
          <dgm:presOf axis="self" ptType="node"/>
          <dgm:constrLst>
            <dgm:constr type="lMarg" refType="primFontSz" fact="0.8"/>
            <dgm:constr type="rMarg" refType="primFontSz" fact="0.8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" styleLbl="revTx">
          <dgm:varLst>
            <dgm:chMax val="0"/>
            <dgm:chPref val="0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 zOrderOff="10">
            <dgm:adjLst/>
          </dgm:shape>
          <dgm:choose name="Name4">
            <dgm:if name="Name5" axis="ch" ptType="node" func="cnt" op="gte" val="1">
              <dgm:presOf axis="des" ptType="node"/>
            </dgm:if>
            <dgm:else name="Name6">
              <dgm:presOf/>
            </dgm:else>
          </dgm:choose>
          <dgm:constrLst>
            <dgm:constr type="lMarg" refType="primFontSz" fact="0"/>
            <dgm:constr type="rMarg" refType="primFontSz" fact="0"/>
            <dgm:constr type="tMarg" refType="primFontSz" fact="0"/>
            <dgm:constr type="bMarg" refType="primFontSz" fact="0"/>
          </dgm:constrLst>
          <dgm:ruleLst>
            <dgm:rule type="primFontSz" val="5" fact="NaN" max="NaN"/>
          </dgm:ruleLst>
        </dgm:layoutNode>
        <dgm:layoutNode name="ChildAccentShape" styleLbl="trBgShp">
          <dgm:alg type="sp"/>
          <dgm:choose name="Name7">
            <dgm:if name="Name8" axis="ch" ptType="node" func="cnt" op="gte" val="1">
              <dgm:shape xmlns:r="http://schemas.openxmlformats.org/officeDocument/2006/relationships" type="rect" r:blip="" zOrderOff="-10">
                <dgm:adjLst/>
              </dgm:shape>
            </dgm:if>
            <dgm:else name="Name9">
              <dgm:shape xmlns:r="http://schemas.openxmlformats.org/officeDocument/2006/relationships" type="rect" r:blip="" hideGeom="1">
                <dgm:adjLst/>
              </dgm:shape>
            </dgm:else>
          </dgm:choose>
          <dgm:presOf/>
        </dgm:layoutNode>
        <dgm:layoutNode name="Image" styleLbl="align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4283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423" tIns="47711" rIns="95423" bIns="47711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Times New Roman" pitchFamily="18" charset="0"/>
              </a:defRPr>
            </a:lvl1pPr>
          </a:lstStyle>
          <a:p>
            <a:endParaRPr lang="de-DE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8645" y="1"/>
            <a:ext cx="2944283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423" tIns="47711" rIns="95423" bIns="47711" numCol="1" anchor="t" anchorCtr="0" compatLnSpc="1">
            <a:prstTxWarp prst="textNoShape">
              <a:avLst/>
            </a:prstTxWarp>
          </a:bodyPr>
          <a:lstStyle>
            <a:lvl1pPr algn="r">
              <a:defRPr>
                <a:latin typeface="Times New Roman" pitchFamily="18" charset="0"/>
              </a:defRPr>
            </a:lvl1pPr>
          </a:lstStyle>
          <a:p>
            <a:endParaRPr lang="de-DE"/>
          </a:p>
        </p:txBody>
      </p:sp>
      <p:sp>
        <p:nvSpPr>
          <p:cNvPr id="768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08981"/>
            <a:ext cx="2944283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423" tIns="47711" rIns="95423" bIns="47711" numCol="1" anchor="b" anchorCtr="0" compatLnSpc="1">
            <a:prstTxWarp prst="textNoShape">
              <a:avLst/>
            </a:prstTxWarp>
          </a:bodyPr>
          <a:lstStyle>
            <a:lvl1pPr algn="l">
              <a:defRPr>
                <a:latin typeface="Times New Roman" pitchFamily="18" charset="0"/>
              </a:defRPr>
            </a:lvl1pPr>
          </a:lstStyle>
          <a:p>
            <a:r>
              <a:rPr lang="de-DE"/>
              <a:t>Geschäftsbericht 2019</a:t>
            </a:r>
          </a:p>
        </p:txBody>
      </p:sp>
      <p:sp>
        <p:nvSpPr>
          <p:cNvPr id="768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8645" y="9408981"/>
            <a:ext cx="2944283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423" tIns="47711" rIns="95423" bIns="47711" numCol="1" anchor="b" anchorCtr="0" compatLnSpc="1">
            <a:prstTxWarp prst="textNoShape">
              <a:avLst/>
            </a:prstTxWarp>
          </a:bodyPr>
          <a:lstStyle>
            <a:lvl1pPr algn="r">
              <a:defRPr>
                <a:latin typeface="Times New Roman" pitchFamily="18" charset="0"/>
              </a:defRPr>
            </a:lvl1pPr>
          </a:lstStyle>
          <a:p>
            <a:fld id="{5FEEC673-CC20-4D14-9DD5-B0205A0D20FE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56000615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4283" cy="281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423" tIns="47711" rIns="95423" bIns="47711" numCol="1" anchor="t" anchorCtr="0" compatLnSpc="1">
            <a:prstTxWarp prst="textNoShape">
              <a:avLst/>
            </a:prstTxWarp>
            <a:spAutoFit/>
          </a:bodyPr>
          <a:lstStyle>
            <a:lvl1pPr algn="l">
              <a:defRPr/>
            </a:lvl1pPr>
          </a:lstStyle>
          <a:p>
            <a:endParaRPr lang="de-DE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217" y="1"/>
            <a:ext cx="2944283" cy="281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423" tIns="47711" rIns="95423" bIns="47711" numCol="1" anchor="t" anchorCtr="0" compatLnSpc="1">
            <a:prstTxWarp prst="textNoShape">
              <a:avLst/>
            </a:prstTxWarp>
            <a:spAutoFit/>
          </a:bodyPr>
          <a:lstStyle>
            <a:lvl1pPr algn="r">
              <a:defRPr/>
            </a:lvl1pPr>
          </a:lstStyle>
          <a:p>
            <a:endParaRPr lang="de-DE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2950"/>
            <a:ext cx="4953000" cy="3714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5934" y="4705350"/>
            <a:ext cx="4982633" cy="12412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423" tIns="47711" rIns="95423" bIns="47711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de-DE"/>
              <a:t>Klicken Sie, um die Formate des Vorlagentextes zu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624980"/>
            <a:ext cx="2944283" cy="281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423" tIns="47711" rIns="95423" bIns="47711" numCol="1" anchor="b" anchorCtr="0" compatLnSpc="1">
            <a:prstTxWarp prst="textNoShape">
              <a:avLst/>
            </a:prstTxWarp>
            <a:spAutoFit/>
          </a:bodyPr>
          <a:lstStyle>
            <a:lvl1pPr algn="l">
              <a:defRPr/>
            </a:lvl1pPr>
          </a:lstStyle>
          <a:p>
            <a:r>
              <a:rPr lang="de-DE"/>
              <a:t>Geschäftsbericht 2019</a:t>
            </a:r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217" y="9624980"/>
            <a:ext cx="2944283" cy="281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423" tIns="47711" rIns="95423" bIns="47711" numCol="1" anchor="b" anchorCtr="0" compatLnSpc="1">
            <a:prstTxWarp prst="textNoShape">
              <a:avLst/>
            </a:prstTxWarp>
            <a:spAutoFit/>
          </a:bodyPr>
          <a:lstStyle>
            <a:lvl1pPr algn="r">
              <a:defRPr/>
            </a:lvl1pPr>
          </a:lstStyle>
          <a:p>
            <a:fld id="{ABFE4A83-FBA1-4C4C-9CDF-17CE82CB7FDD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0148348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4DD4B55-E77F-4DFA-911D-4B5159B8FC14}" type="slidenum">
              <a:rPr lang="en-US"/>
              <a:pPr/>
              <a:t>‹Nr.›</a:t>
            </a:fld>
            <a:endParaRPr lang="en-US" dirty="0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31448DB7-E49D-4639-BEF9-AC547A4A8011}" type="datetime1">
              <a:rPr lang="de-DE" smtClean="0"/>
              <a:t>13.12.2021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62117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2ED2063-FF2A-40F0-9F4B-D4CA4606840E}" type="slidenum">
              <a:rPr lang="en-US"/>
              <a:pPr/>
              <a:t>‹Nr.›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Geschäftsbericht 2020</a:t>
            </a:r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6DC03A4F-61D7-44D0-88E7-01FCBD63CD17}" type="datetime1">
              <a:rPr lang="de-DE" smtClean="0"/>
              <a:t>13.12.2021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7144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276225" y="1341438"/>
            <a:ext cx="4222750" cy="444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51375" y="1341438"/>
            <a:ext cx="4222750" cy="444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B78458F-A32F-466E-B1A2-0D439C9C36F1}" type="slidenum">
              <a:rPr lang="en-US"/>
              <a:pPr/>
              <a:t>‹Nr.›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Geschäftsbericht 2020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78E3A69B-6AA7-48BB-9153-A7FDC280FE71}" type="datetime1">
              <a:rPr lang="de-DE" smtClean="0"/>
              <a:t>13.12.2021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953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F28F039-CE16-4244-AB2A-90E7D30BE852}" type="slidenum">
              <a:rPr lang="en-US"/>
              <a:pPr/>
              <a:t>‹Nr.›</a:t>
            </a:fld>
            <a:endParaRPr lang="en-US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Geschäftsbericht 2020</a:t>
            </a:r>
          </a:p>
        </p:txBody>
      </p:sp>
      <p:sp>
        <p:nvSpPr>
          <p:cNvPr id="9" name="Datumsplatzhalter 8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955A03EC-BA3B-4B07-8BF1-B5C1E03FC07A}" type="datetime1">
              <a:rPr lang="de-DE" smtClean="0"/>
              <a:t>13.12.2021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60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821FDC3-56E6-4FC4-8A31-9808E0842092}" type="slidenum">
              <a:rPr lang="en-US"/>
              <a:pPr/>
              <a:t>‹Nr.›</a:t>
            </a:fld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Geschäftsbericht 2020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0E08AF8C-3C6A-4E45-9615-A7926F7DB7F6}" type="datetime1">
              <a:rPr lang="de-DE" smtClean="0"/>
              <a:t>13.12.2021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511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DEB4120-22A3-4F46-9004-D23AAA397CA9}" type="slidenum">
              <a:rPr lang="en-US"/>
              <a:pPr/>
              <a:t>‹Nr.›</a:t>
            </a:fld>
            <a:endParaRPr lang="en-US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Geschäftsbericht 2020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85CAB32B-2404-4B4E-9CAE-FB9DB8CC0B28}" type="datetime1">
              <a:rPr lang="de-DE" smtClean="0"/>
              <a:t>13.12.2021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155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94C5DD4-81BA-4BFF-AC69-9AE5CBB8CA1B}" type="slidenum">
              <a:rPr lang="en-US"/>
              <a:pPr/>
              <a:t>‹Nr.›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Geschäftsbericht 2020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7FDF88C2-CE33-4BB8-A5FA-8D14C70E7D2D}" type="datetime1">
              <a:rPr lang="de-DE" smtClean="0"/>
              <a:t>13.12.2021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4527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6515530-C4D4-41B4-A0FA-69AB3FEFFA30}" type="slidenum">
              <a:rPr lang="en-US"/>
              <a:pPr/>
              <a:t>‹Nr.›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Geschäftsbericht 2020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F1D5FB7D-D808-4B9C-B7C9-8C66B11FFE1F}" type="datetime1">
              <a:rPr lang="de-DE" smtClean="0"/>
              <a:t>13.12.2021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8384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C01FCB0-3BB5-4F73-81F3-DBEF1C4349BC}" type="slidenum">
              <a:rPr lang="en-US"/>
              <a:pPr/>
              <a:t>‹Nr.›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Geschäftsbericht 2020</a:t>
            </a:r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D958A6A6-C910-4A92-9EAD-F9B69A6C1D2F}" type="datetime1">
              <a:rPr lang="de-DE" smtClean="0"/>
              <a:t>13.12.2021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6248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24650" y="276225"/>
            <a:ext cx="2149475" cy="5510213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273050" y="276225"/>
            <a:ext cx="6299200" cy="5510213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75E9EF9-9E05-427B-9806-B8FB96D2715A}" type="slidenum">
              <a:rPr lang="en-US"/>
              <a:pPr/>
              <a:t>‹Nr.›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Geschäftsbericht 2020</a:t>
            </a:r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87499441-1EB6-4086-B768-E6B30DB90969}" type="datetime1">
              <a:rPr lang="de-DE" smtClean="0"/>
              <a:t>13.12.2021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421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vmlDrawing" Target="../drawings/vmlDrawing1.v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 userDrawn="1">
            <p:custDataLst>
              <p:tags r:id="rId13"/>
            </p:custDataLst>
            <p:extLst>
              <p:ext uri="{D42A27DB-BD31-4B8C-83A1-F6EECF244321}">
                <p14:modId xmlns:p14="http://schemas.microsoft.com/office/powerpoint/2010/main" val="9032705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3" name="think-cell Folie" r:id="rId15" imgW="360" imgH="360" progId="">
                  <p:embed/>
                </p:oleObj>
              </mc:Choice>
              <mc:Fallback>
                <p:oleObj name="think-cell Folie" r:id="rId15" imgW="360" imgH="360" progId="">
                  <p:embed/>
                  <p:pic>
                    <p:nvPicPr>
                      <p:cNvPr id="0" name="Picture 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63" name="PT-SE_2"/>
          <p:cNvSpPr txBox="1">
            <a:spLocks noChangeAspect="1" noChangeArrowheads="1"/>
          </p:cNvSpPr>
          <p:nvPr userDrawn="1"/>
        </p:nvSpPr>
        <p:spPr bwMode="auto">
          <a:xfrm>
            <a:off x="5327650" y="6296025"/>
            <a:ext cx="1944688" cy="174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10800" rIns="0" bIns="0" anchor="b"/>
          <a:lstStyle/>
          <a:p>
            <a:pPr algn="l">
              <a:lnSpc>
                <a:spcPts val="1200"/>
              </a:lnSpc>
            </a:pPr>
            <a:r>
              <a:rPr lang="de-DE" sz="900" dirty="0">
                <a:solidFill>
                  <a:srgbClr val="515151"/>
                </a:solidFill>
                <a:latin typeface="TKTypeBold" pitchFamily="34" charset="0"/>
              </a:rPr>
              <a:t>ThyssenKrupp System Engineering</a:t>
            </a:r>
            <a:endParaRPr lang="de-DE" sz="900" dirty="0">
              <a:solidFill>
                <a:srgbClr val="515151"/>
              </a:solidFill>
            </a:endParaRPr>
          </a:p>
        </p:txBody>
      </p:sp>
      <p:sp>
        <p:nvSpPr>
          <p:cNvPr id="5242" name="Rectangle 12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C5C6C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10800" rIns="0" bIns="0" anchor="ctr"/>
          <a:lstStyle/>
          <a:p>
            <a:endParaRPr lang="de-DE" dirty="0"/>
          </a:p>
        </p:txBody>
      </p:sp>
      <p:sp>
        <p:nvSpPr>
          <p:cNvPr id="5251" name="AutoShape 131"/>
          <p:cNvSpPr>
            <a:spLocks noChangeArrowheads="1"/>
          </p:cNvSpPr>
          <p:nvPr userDrawn="1"/>
        </p:nvSpPr>
        <p:spPr bwMode="auto">
          <a:xfrm>
            <a:off x="142875" y="5638800"/>
            <a:ext cx="8858250" cy="1066800"/>
          </a:xfrm>
          <a:prstGeom prst="roundRect">
            <a:avLst>
              <a:gd name="adj" fmla="val 5037"/>
            </a:avLst>
          </a:prstGeom>
          <a:solidFill>
            <a:srgbClr val="E2E2E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10800" rIns="0" bIns="0" anchor="ctr"/>
          <a:lstStyle/>
          <a:p>
            <a:endParaRPr lang="de-DE" dirty="0"/>
          </a:p>
        </p:txBody>
      </p:sp>
      <p:sp>
        <p:nvSpPr>
          <p:cNvPr id="5243" name="AutoShape 123"/>
          <p:cNvSpPr>
            <a:spLocks noChangeArrowheads="1"/>
          </p:cNvSpPr>
          <p:nvPr userDrawn="1"/>
        </p:nvSpPr>
        <p:spPr bwMode="auto">
          <a:xfrm>
            <a:off x="142875" y="152400"/>
            <a:ext cx="8858250" cy="5797550"/>
          </a:xfrm>
          <a:prstGeom prst="roundRect">
            <a:avLst>
              <a:gd name="adj" fmla="val 685"/>
            </a:avLst>
          </a:prstGeom>
          <a:solidFill>
            <a:schemeClr val="bg1"/>
          </a:solidFill>
          <a:ln>
            <a:noFill/>
          </a:ln>
          <a:effectLst/>
        </p:spPr>
        <p:txBody>
          <a:bodyPr wrap="none" lIns="0" tIns="10800" rIns="0" bIns="0" anchor="ctr"/>
          <a:lstStyle/>
          <a:p>
            <a:endParaRPr lang="de-DE" dirty="0"/>
          </a:p>
        </p:txBody>
      </p:sp>
      <p:sp>
        <p:nvSpPr>
          <p:cNvPr id="5250" name="AutoShape 130"/>
          <p:cNvSpPr>
            <a:spLocks noChangeArrowheads="1"/>
          </p:cNvSpPr>
          <p:nvPr userDrawn="1"/>
        </p:nvSpPr>
        <p:spPr bwMode="white">
          <a:xfrm>
            <a:off x="5543550" y="6057900"/>
            <a:ext cx="1728788" cy="179388"/>
          </a:xfrm>
          <a:prstGeom prst="roundRect">
            <a:avLst>
              <a:gd name="adj" fmla="val 22125"/>
            </a:avLst>
          </a:prstGeom>
          <a:solidFill>
            <a:srgbClr val="E2E2E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10800" rIns="0" bIns="0" anchor="ctr"/>
          <a:lstStyle/>
          <a:p>
            <a:endParaRPr lang="de-DE" dirty="0"/>
          </a:p>
        </p:txBody>
      </p:sp>
      <p:sp>
        <p:nvSpPr>
          <p:cNvPr id="5220" name="Rectangle 100"/>
          <p:cNvSpPr>
            <a:spLocks noGrp="1" noChangeArrowheads="1"/>
          </p:cNvSpPr>
          <p:nvPr userDrawn="1">
            <p:ph type="sldNum" sz="quarter" idx="4"/>
          </p:nvPr>
        </p:nvSpPr>
        <p:spPr bwMode="auto">
          <a:xfrm>
            <a:off x="276225" y="6492875"/>
            <a:ext cx="3054350" cy="130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774700">
              <a:defRPr sz="800">
                <a:solidFill>
                  <a:srgbClr val="525254"/>
                </a:solidFill>
                <a:latin typeface="TKTypeBold" pitchFamily="34" charset="0"/>
              </a:defRPr>
            </a:lvl1pPr>
          </a:lstStyle>
          <a:p>
            <a:fld id="{DC018E82-9F47-4E1E-9D04-2FBA69726D69}" type="slidenum">
              <a:rPr lang="en-US"/>
              <a:pPr/>
              <a:t>‹Nr.›</a:t>
            </a:fld>
            <a:endParaRPr lang="en-US" dirty="0"/>
          </a:p>
        </p:txBody>
      </p:sp>
      <p:sp>
        <p:nvSpPr>
          <p:cNvPr id="5221" name="Rectangle 10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6225" y="6094413"/>
            <a:ext cx="4318000" cy="142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774700">
              <a:defRPr sz="800"/>
            </a:lvl1pPr>
          </a:lstStyle>
          <a:p>
            <a:r>
              <a:rPr lang="en-US"/>
              <a:t>Geschäftsbericht 2020</a:t>
            </a:r>
            <a:endParaRPr lang="en-US" dirty="0"/>
          </a:p>
        </p:txBody>
      </p:sp>
      <p:sp>
        <p:nvSpPr>
          <p:cNvPr id="5222" name="Rectangle 102"/>
          <p:cNvSpPr>
            <a:spLocks noGrp="1" noChangeArrowheads="1"/>
          </p:cNvSpPr>
          <p:nvPr userDrawn="1">
            <p:ph type="dt" sz="half" idx="2"/>
          </p:nvPr>
        </p:nvSpPr>
        <p:spPr bwMode="auto">
          <a:xfrm>
            <a:off x="276225" y="6211888"/>
            <a:ext cx="3054350" cy="115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774700">
              <a:defRPr sz="800"/>
            </a:lvl1pPr>
          </a:lstStyle>
          <a:p>
            <a:fld id="{78091C38-0112-4CAD-BF55-D4AA93A7A3B6}" type="datetime1">
              <a:rPr lang="de-DE" smtClean="0"/>
              <a:t>13.12.2021</a:t>
            </a:fld>
            <a:endParaRPr lang="en-US" dirty="0"/>
          </a:p>
        </p:txBody>
      </p:sp>
      <p:sp>
        <p:nvSpPr>
          <p:cNvPr id="5154" name="Rectangle 34"/>
          <p:cNvSpPr>
            <a:spLocks noGrp="1" noChangeArrowheads="1"/>
          </p:cNvSpPr>
          <p:nvPr userDrawn="1">
            <p:ph type="title"/>
          </p:nvPr>
        </p:nvSpPr>
        <p:spPr bwMode="auto">
          <a:xfrm>
            <a:off x="273050" y="276225"/>
            <a:ext cx="71882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Dies ist eine kommunikative Headline.</a:t>
            </a:r>
          </a:p>
        </p:txBody>
      </p:sp>
      <p:sp>
        <p:nvSpPr>
          <p:cNvPr id="5261" name="Rectangle 141"/>
          <p:cNvSpPr>
            <a:spLocks noGrp="1" noChangeArrowheads="1"/>
          </p:cNvSpPr>
          <p:nvPr userDrawn="1">
            <p:ph type="body" idx="1"/>
            <p:custDataLst>
              <p:tags r:id="rId14"/>
            </p:custDataLst>
          </p:nvPr>
        </p:nvSpPr>
        <p:spPr bwMode="auto">
          <a:xfrm>
            <a:off x="276225" y="1341438"/>
            <a:ext cx="8597900" cy="444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pic>
        <p:nvPicPr>
          <p:cNvPr id="2086" name="Picture 38"/>
          <p:cNvPicPr>
            <a:picLocks noChangeAspect="1" noChangeArrowheads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0500" y="5981260"/>
            <a:ext cx="1158874" cy="6941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</p:sldLayoutIdLst>
  <p:hf hdr="0"/>
  <p:txStyles>
    <p:titleStyle>
      <a:lvl1pPr algn="l" defTabSz="739775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j-lt"/>
          <a:ea typeface="+mj-ea"/>
          <a:cs typeface="+mj-cs"/>
        </a:defRPr>
      </a:lvl1pPr>
      <a:lvl2pPr algn="l" defTabSz="739775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TKTypeMedium" pitchFamily="34" charset="0"/>
        </a:defRPr>
      </a:lvl2pPr>
      <a:lvl3pPr algn="l" defTabSz="739775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TKTypeMedium" pitchFamily="34" charset="0"/>
        </a:defRPr>
      </a:lvl3pPr>
      <a:lvl4pPr algn="l" defTabSz="739775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TKTypeMedium" pitchFamily="34" charset="0"/>
        </a:defRPr>
      </a:lvl4pPr>
      <a:lvl5pPr algn="l" defTabSz="739775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TKTypeMedium" pitchFamily="34" charset="0"/>
        </a:defRPr>
      </a:lvl5pPr>
      <a:lvl6pPr marL="457200" algn="l" defTabSz="739775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TKTypeMedium" pitchFamily="34" charset="0"/>
        </a:defRPr>
      </a:lvl6pPr>
      <a:lvl7pPr marL="914400" algn="l" defTabSz="739775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TKTypeMedium" pitchFamily="34" charset="0"/>
        </a:defRPr>
      </a:lvl7pPr>
      <a:lvl8pPr marL="1371600" algn="l" defTabSz="739775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TKTypeMedium" pitchFamily="34" charset="0"/>
        </a:defRPr>
      </a:lvl8pPr>
      <a:lvl9pPr marL="1828800" algn="l" defTabSz="739775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TKTypeMedium" pitchFamily="34" charset="0"/>
        </a:defRPr>
      </a:lvl9pPr>
    </p:titleStyle>
    <p:bodyStyle>
      <a:lvl1pPr algn="l" defTabSz="722313" rtl="0" eaLnBrk="0" fontAlgn="base" hangingPunct="0">
        <a:spcBef>
          <a:spcPct val="25000"/>
        </a:spcBef>
        <a:spcAft>
          <a:spcPct val="0"/>
        </a:spcAft>
        <a:buClr>
          <a:srgbClr val="003361"/>
        </a:buClr>
        <a:buSzPct val="65000"/>
        <a:buFont typeface="Monotype Sorts" pitchFamily="2" charset="2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361950" indent="-182563" algn="l" defTabSz="722313" rtl="0" eaLnBrk="0" fontAlgn="base" hangingPunct="0">
        <a:spcBef>
          <a:spcPct val="25000"/>
        </a:spcBef>
        <a:spcAft>
          <a:spcPct val="0"/>
        </a:spcAft>
        <a:buClr>
          <a:srgbClr val="003361"/>
        </a:buClr>
        <a:buSzPct val="65000"/>
        <a:buFont typeface="Wingdings" pitchFamily="2" charset="2"/>
        <a:buChar char="¡"/>
        <a:defRPr>
          <a:solidFill>
            <a:schemeClr val="tx1"/>
          </a:solidFill>
          <a:latin typeface="+mn-lt"/>
        </a:defRPr>
      </a:lvl2pPr>
      <a:lvl3pPr marL="723900" indent="-182563" algn="l" defTabSz="722313" rtl="0" eaLnBrk="0" fontAlgn="base" hangingPunct="0">
        <a:spcBef>
          <a:spcPct val="25000"/>
        </a:spcBef>
        <a:spcAft>
          <a:spcPct val="0"/>
        </a:spcAft>
        <a:buClr>
          <a:srgbClr val="003361"/>
        </a:buClr>
        <a:buFont typeface="TKTypeMedium" pitchFamily="34" charset="0"/>
        <a:buChar char="–"/>
        <a:defRPr sz="1600">
          <a:solidFill>
            <a:schemeClr val="tx1"/>
          </a:solidFill>
          <a:latin typeface="+mn-lt"/>
        </a:defRPr>
      </a:lvl3pPr>
      <a:lvl4pPr marL="1085850" indent="-182563" algn="l" defTabSz="722313" rtl="0" eaLnBrk="0" fontAlgn="base" hangingPunct="0">
        <a:spcBef>
          <a:spcPct val="25000"/>
        </a:spcBef>
        <a:spcAft>
          <a:spcPct val="0"/>
        </a:spcAft>
        <a:buClr>
          <a:srgbClr val="003361"/>
        </a:buClr>
        <a:buFont typeface="TKTypeMedium" pitchFamily="34" charset="0"/>
        <a:buChar char="–"/>
        <a:defRPr sz="1600">
          <a:solidFill>
            <a:schemeClr val="tx1"/>
          </a:solidFill>
          <a:latin typeface="+mn-lt"/>
        </a:defRPr>
      </a:lvl4pPr>
      <a:lvl5pPr marL="1438275" indent="-173038" algn="l" defTabSz="722313" rtl="0" eaLnBrk="0" fontAlgn="base" hangingPunct="0">
        <a:spcBef>
          <a:spcPct val="25000"/>
        </a:spcBef>
        <a:spcAft>
          <a:spcPct val="0"/>
        </a:spcAft>
        <a:buClr>
          <a:srgbClr val="003361"/>
        </a:buClr>
        <a:buFont typeface="TKTypeMedium" pitchFamily="34" charset="0"/>
        <a:buChar char="–"/>
        <a:defRPr sz="1600">
          <a:solidFill>
            <a:schemeClr val="tx1"/>
          </a:solidFill>
          <a:latin typeface="+mn-lt"/>
        </a:defRPr>
      </a:lvl5pPr>
      <a:lvl6pPr marL="1895475" indent="-173038" algn="l" defTabSz="722313" rtl="0" eaLnBrk="0" fontAlgn="base" hangingPunct="0">
        <a:spcBef>
          <a:spcPct val="25000"/>
        </a:spcBef>
        <a:spcAft>
          <a:spcPct val="0"/>
        </a:spcAft>
        <a:buClr>
          <a:srgbClr val="003361"/>
        </a:buClr>
        <a:buFont typeface="TKTypeMedium" pitchFamily="34" charset="0"/>
        <a:buChar char="–"/>
        <a:defRPr sz="1600">
          <a:solidFill>
            <a:schemeClr val="tx1"/>
          </a:solidFill>
          <a:latin typeface="+mn-lt"/>
        </a:defRPr>
      </a:lvl6pPr>
      <a:lvl7pPr marL="2352675" indent="-173038" algn="l" defTabSz="722313" rtl="0" eaLnBrk="0" fontAlgn="base" hangingPunct="0">
        <a:spcBef>
          <a:spcPct val="25000"/>
        </a:spcBef>
        <a:spcAft>
          <a:spcPct val="0"/>
        </a:spcAft>
        <a:buClr>
          <a:srgbClr val="003361"/>
        </a:buClr>
        <a:buFont typeface="TKTypeMedium" pitchFamily="34" charset="0"/>
        <a:buChar char="–"/>
        <a:defRPr sz="1600">
          <a:solidFill>
            <a:schemeClr val="tx1"/>
          </a:solidFill>
          <a:latin typeface="+mn-lt"/>
        </a:defRPr>
      </a:lvl7pPr>
      <a:lvl8pPr marL="2809875" indent="-173038" algn="l" defTabSz="722313" rtl="0" eaLnBrk="0" fontAlgn="base" hangingPunct="0">
        <a:spcBef>
          <a:spcPct val="25000"/>
        </a:spcBef>
        <a:spcAft>
          <a:spcPct val="0"/>
        </a:spcAft>
        <a:buClr>
          <a:srgbClr val="003361"/>
        </a:buClr>
        <a:buFont typeface="TKTypeMedium" pitchFamily="34" charset="0"/>
        <a:buChar char="–"/>
        <a:defRPr sz="1600">
          <a:solidFill>
            <a:schemeClr val="tx1"/>
          </a:solidFill>
          <a:latin typeface="+mn-lt"/>
        </a:defRPr>
      </a:lvl8pPr>
      <a:lvl9pPr marL="3267075" indent="-173038" algn="l" defTabSz="722313" rtl="0" eaLnBrk="0" fontAlgn="base" hangingPunct="0">
        <a:spcBef>
          <a:spcPct val="25000"/>
        </a:spcBef>
        <a:spcAft>
          <a:spcPct val="0"/>
        </a:spcAft>
        <a:buClr>
          <a:srgbClr val="003361"/>
        </a:buClr>
        <a:buFont typeface="TKTypeMedium" pitchFamily="34" charset="0"/>
        <a:buChar char="–"/>
        <a:defRPr sz="16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4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9.jp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10.jpe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12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diagramLayout" Target="../diagrams/layout6.xml"/><Relationship Id="rId7" Type="http://schemas.openxmlformats.org/officeDocument/2006/relationships/image" Target="../media/image15.jpe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7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1"/>
          <p:cNvSpPr txBox="1">
            <a:spLocks noChangeArrowheads="1"/>
          </p:cNvSpPr>
          <p:nvPr/>
        </p:nvSpPr>
        <p:spPr bwMode="auto">
          <a:xfrm>
            <a:off x="276225" y="6093597"/>
            <a:ext cx="4318000" cy="333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defTabSz="774700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TKTypeRegular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TKTypeRegular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TKTypeRegular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TKTypeRegular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TKTypeRegular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TKTypeRegular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TKTypeRegular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TKTypeRegular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TKTypeRegular" pitchFamily="34" charset="0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3" name="Rechteck 2"/>
          <p:cNvSpPr/>
          <p:nvPr/>
        </p:nvSpPr>
        <p:spPr>
          <a:xfrm>
            <a:off x="661852" y="3464938"/>
            <a:ext cx="802494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4400" cap="all" dirty="0">
                <a:solidFill>
                  <a:srgbClr val="C00000"/>
                </a:solidFill>
                <a:latin typeface="TKTypeMedium"/>
              </a:rPr>
              <a:t>Theatergruppe </a:t>
            </a:r>
            <a:r>
              <a:rPr lang="de-DE" sz="4400" cap="all" dirty="0" err="1">
                <a:solidFill>
                  <a:srgbClr val="C00000"/>
                </a:solidFill>
                <a:latin typeface="TKTypeMedium"/>
              </a:rPr>
              <a:t>Hetzerath</a:t>
            </a:r>
            <a:r>
              <a:rPr lang="de-DE" sz="4400" cap="all" dirty="0">
                <a:solidFill>
                  <a:srgbClr val="C00000"/>
                </a:solidFill>
                <a:latin typeface="TKTypeMedium"/>
              </a:rPr>
              <a:t> e.V. </a:t>
            </a:r>
          </a:p>
          <a:p>
            <a:r>
              <a:rPr lang="de-DE" sz="4400" b="1" dirty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11" name="Titel 1"/>
          <p:cNvSpPr>
            <a:spLocks noGrp="1"/>
          </p:cNvSpPr>
          <p:nvPr>
            <p:ph type="title"/>
          </p:nvPr>
        </p:nvSpPr>
        <p:spPr>
          <a:xfrm>
            <a:off x="457200" y="846138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de-DE" sz="5400" cap="all" dirty="0">
                <a:solidFill>
                  <a:srgbClr val="C00000"/>
                </a:solidFill>
              </a:rPr>
              <a:t>Geschäftsbericht</a:t>
            </a:r>
            <a:r>
              <a:rPr lang="de-DE" sz="6600" cap="all" dirty="0">
                <a:solidFill>
                  <a:srgbClr val="C00000"/>
                </a:solidFill>
              </a:rPr>
              <a:t> </a:t>
            </a:r>
            <a:br>
              <a:rPr lang="de-DE" sz="6600" cap="all" dirty="0">
                <a:solidFill>
                  <a:srgbClr val="C00000"/>
                </a:solidFill>
              </a:rPr>
            </a:br>
            <a:r>
              <a:rPr lang="de-DE" sz="5400" cap="all" dirty="0">
                <a:solidFill>
                  <a:srgbClr val="C00000"/>
                </a:solidFill>
              </a:rPr>
              <a:t>2020</a:t>
            </a:r>
          </a:p>
        </p:txBody>
      </p:sp>
    </p:spTree>
    <p:extLst>
      <p:ext uri="{BB962C8B-B14F-4D97-AF65-F5344CB8AC3E}">
        <p14:creationId xmlns:p14="http://schemas.microsoft.com/office/powerpoint/2010/main" val="18323165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25E4770D-D923-4E50-A87E-DDDBD3BB1F4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EB4120-22A3-4F46-9004-D23AAA397CA9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60E8D03-B47A-48DA-AC83-E4DE81601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Geschäftsbericht 2020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A3A983C-A5D0-4489-967E-B3F0B03833D1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E5848686-6262-4EDB-8C87-6CEDA00C194D}" type="datetime1">
              <a:rPr lang="de-DE" smtClean="0"/>
              <a:t>13.12.2021</a:t>
            </a:fld>
            <a:endParaRPr lang="en-US"/>
          </a:p>
        </p:txBody>
      </p:sp>
      <p:graphicFrame>
        <p:nvGraphicFramePr>
          <p:cNvPr id="5" name="Tabelle 13">
            <a:extLst>
              <a:ext uri="{FF2B5EF4-FFF2-40B4-BE49-F238E27FC236}">
                <a16:creationId xmlns:a16="http://schemas.microsoft.com/office/drawing/2014/main" id="{97447ADC-74B9-4A9D-AE5D-936118E92D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4342351"/>
              </p:ext>
            </p:extLst>
          </p:nvPr>
        </p:nvGraphicFramePr>
        <p:xfrm>
          <a:off x="2282222" y="798823"/>
          <a:ext cx="5135241" cy="493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0345">
                  <a:extLst>
                    <a:ext uri="{9D8B030D-6E8A-4147-A177-3AD203B41FA5}">
                      <a16:colId xmlns:a16="http://schemas.microsoft.com/office/drawing/2014/main" val="2678590305"/>
                    </a:ext>
                  </a:extLst>
                </a:gridCol>
                <a:gridCol w="4654896">
                  <a:extLst>
                    <a:ext uri="{9D8B030D-6E8A-4147-A177-3AD203B41FA5}">
                      <a16:colId xmlns:a16="http://schemas.microsoft.com/office/drawing/2014/main" val="3243859804"/>
                    </a:ext>
                  </a:extLst>
                </a:gridCol>
              </a:tblGrid>
              <a:tr h="428706">
                <a:tc>
                  <a:txBody>
                    <a:bodyPr/>
                    <a:lstStyle/>
                    <a:p>
                      <a:r>
                        <a:rPr lang="de-DE" sz="2400" b="0" dirty="0">
                          <a:solidFill>
                            <a:srgbClr val="C00000"/>
                          </a:solidFill>
                        </a:rPr>
                        <a:t>1.  </a:t>
                      </a:r>
                      <a:endParaRPr lang="en-US" sz="24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sz="2400" b="0" dirty="0">
                          <a:solidFill>
                            <a:srgbClr val="C00000"/>
                          </a:solidFill>
                        </a:rPr>
                        <a:t>Allgemeines</a:t>
                      </a:r>
                      <a:endParaRPr lang="en-US" sz="24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7136720"/>
                  </a:ext>
                </a:extLst>
              </a:tr>
              <a:tr h="428706">
                <a:tc>
                  <a:txBody>
                    <a:bodyPr/>
                    <a:lstStyle/>
                    <a:p>
                      <a:r>
                        <a:rPr lang="de-DE" sz="2400" dirty="0">
                          <a:solidFill>
                            <a:srgbClr val="C00000"/>
                          </a:solidFill>
                        </a:rPr>
                        <a:t>2. </a:t>
                      </a:r>
                      <a:endParaRPr lang="en-US" sz="24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sz="2400" dirty="0">
                          <a:solidFill>
                            <a:srgbClr val="C00000"/>
                          </a:solidFill>
                        </a:rPr>
                        <a:t>Corona-Lockdown und die Folgen  </a:t>
                      </a:r>
                      <a:endParaRPr lang="en-US" sz="24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569678"/>
                  </a:ext>
                </a:extLst>
              </a:tr>
              <a:tr h="428706">
                <a:tc>
                  <a:txBody>
                    <a:bodyPr/>
                    <a:lstStyle/>
                    <a:p>
                      <a:r>
                        <a:rPr lang="de-DE" sz="2400" dirty="0">
                          <a:solidFill>
                            <a:srgbClr val="C00000"/>
                          </a:solidFill>
                        </a:rPr>
                        <a:t>3. </a:t>
                      </a:r>
                      <a:endParaRPr lang="en-US" sz="24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sz="2400" dirty="0">
                          <a:solidFill>
                            <a:srgbClr val="C00000"/>
                          </a:solidFill>
                        </a:rPr>
                        <a:t>Probenarbeit und Inszenierung</a:t>
                      </a:r>
                      <a:endParaRPr lang="en-US" sz="24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2719780"/>
                  </a:ext>
                </a:extLst>
              </a:tr>
              <a:tr h="1457599">
                <a:tc>
                  <a:txBody>
                    <a:bodyPr/>
                    <a:lstStyle/>
                    <a:p>
                      <a:r>
                        <a:rPr lang="de-DE" sz="2400" dirty="0">
                          <a:solidFill>
                            <a:srgbClr val="C00000"/>
                          </a:solidFill>
                        </a:rPr>
                        <a:t>4.</a:t>
                      </a:r>
                    </a:p>
                    <a:p>
                      <a:endParaRPr lang="de-DE" sz="2400" dirty="0">
                        <a:solidFill>
                          <a:srgbClr val="C00000"/>
                        </a:solidFill>
                      </a:endParaRPr>
                    </a:p>
                    <a:p>
                      <a:endParaRPr lang="de-DE" sz="2400" dirty="0">
                        <a:solidFill>
                          <a:srgbClr val="C00000"/>
                        </a:solidFill>
                      </a:endParaRPr>
                    </a:p>
                    <a:p>
                      <a:r>
                        <a:rPr lang="de-DE" sz="2400" dirty="0">
                          <a:solidFill>
                            <a:srgbClr val="C00000"/>
                          </a:solidFill>
                        </a:rPr>
                        <a:t>5.  </a:t>
                      </a:r>
                      <a:endParaRPr lang="en-US" sz="24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C00000"/>
                          </a:solidFill>
                        </a:rPr>
                        <a:t>Anne Frank </a:t>
                      </a:r>
                      <a:r>
                        <a:rPr lang="en-US" sz="2400" dirty="0" err="1">
                          <a:solidFill>
                            <a:srgbClr val="C00000"/>
                          </a:solidFill>
                        </a:rPr>
                        <a:t>Projekt</a:t>
                      </a:r>
                      <a:r>
                        <a:rPr lang="en-US" sz="2400" dirty="0">
                          <a:solidFill>
                            <a:srgbClr val="C00000"/>
                          </a:solidFill>
                        </a:rPr>
                        <a:t> – </a:t>
                      </a:r>
                      <a:r>
                        <a:rPr lang="en-US" sz="2400" dirty="0" err="1">
                          <a:solidFill>
                            <a:srgbClr val="C00000"/>
                          </a:solidFill>
                        </a:rPr>
                        <a:t>jüd</a:t>
                      </a:r>
                      <a:r>
                        <a:rPr lang="en-US" sz="2400" dirty="0">
                          <a:solidFill>
                            <a:srgbClr val="C00000"/>
                          </a:solidFill>
                        </a:rPr>
                        <a:t>. Leben in </a:t>
                      </a:r>
                      <a:r>
                        <a:rPr lang="en-US" sz="2400" dirty="0" err="1">
                          <a:solidFill>
                            <a:srgbClr val="C00000"/>
                          </a:solidFill>
                        </a:rPr>
                        <a:t>Hetzerath</a:t>
                      </a:r>
                      <a:endParaRPr lang="en-US" sz="2400" dirty="0">
                        <a:solidFill>
                          <a:srgbClr val="C00000"/>
                        </a:solidFill>
                      </a:endParaRPr>
                    </a:p>
                    <a:p>
                      <a:endParaRPr lang="en-US" sz="2400" dirty="0">
                        <a:solidFill>
                          <a:srgbClr val="C00000"/>
                        </a:solidFill>
                      </a:endParaRPr>
                    </a:p>
                    <a:p>
                      <a:r>
                        <a:rPr lang="en-US" sz="2400" dirty="0" err="1">
                          <a:solidFill>
                            <a:srgbClr val="C00000"/>
                          </a:solidFill>
                        </a:rPr>
                        <a:t>Kulturfrühstück</a:t>
                      </a:r>
                      <a:r>
                        <a:rPr lang="en-US" sz="2400" dirty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C00000"/>
                          </a:solidFill>
                        </a:rPr>
                        <a:t>mit</a:t>
                      </a:r>
                      <a:r>
                        <a:rPr lang="en-US" sz="2400" dirty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C00000"/>
                          </a:solidFill>
                        </a:rPr>
                        <a:t>Wanderung</a:t>
                      </a:r>
                      <a:r>
                        <a:rPr lang="en-US" sz="2400" dirty="0">
                          <a:solidFill>
                            <a:srgbClr val="C00000"/>
                          </a:solidFill>
                        </a:rPr>
                        <a:t> </a:t>
                      </a:r>
                    </a:p>
                    <a:p>
                      <a:r>
                        <a:rPr lang="en-US" sz="2400" dirty="0">
                          <a:solidFill>
                            <a:srgbClr val="C00000"/>
                          </a:solidFill>
                        </a:rPr>
                        <a:t>13. September 2020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868030"/>
                  </a:ext>
                </a:extLst>
              </a:tr>
              <a:tr h="428706">
                <a:tc>
                  <a:txBody>
                    <a:bodyPr/>
                    <a:lstStyle/>
                    <a:p>
                      <a:r>
                        <a:rPr lang="de-DE" sz="2400" dirty="0">
                          <a:solidFill>
                            <a:srgbClr val="C00000"/>
                          </a:solidFill>
                        </a:rPr>
                        <a:t>5. </a:t>
                      </a:r>
                      <a:endParaRPr lang="en-US" sz="24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sz="2400" dirty="0">
                          <a:solidFill>
                            <a:srgbClr val="C00000"/>
                          </a:solidFill>
                        </a:rPr>
                        <a:t>Geschäftsjahr in Zahlen</a:t>
                      </a:r>
                      <a:endParaRPr lang="en-US" sz="24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5633062"/>
                  </a:ext>
                </a:extLst>
              </a:tr>
              <a:tr h="771670">
                <a:tc>
                  <a:txBody>
                    <a:bodyPr/>
                    <a:lstStyle/>
                    <a:p>
                      <a:r>
                        <a:rPr lang="de-DE" sz="2400" dirty="0">
                          <a:solidFill>
                            <a:srgbClr val="C00000"/>
                          </a:solidFill>
                        </a:rPr>
                        <a:t>7.</a:t>
                      </a:r>
                      <a:endParaRPr lang="en-US" sz="24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sz="2400" dirty="0">
                          <a:solidFill>
                            <a:srgbClr val="C00000"/>
                          </a:solidFill>
                        </a:rPr>
                        <a:t>Fragen – Anregungen - Diskussion</a:t>
                      </a:r>
                    </a:p>
                    <a:p>
                      <a:endParaRPr lang="en-US" sz="24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2361192"/>
                  </a:ext>
                </a:extLst>
              </a:tr>
              <a:tr h="34296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40143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11452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83700A7C-D9EB-4887-99F7-F412D67856A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EB4120-22A3-4F46-9004-D23AAA397CA9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725C9627-08CF-43E8-B0CE-2D0B935C5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Geschäftsbericht 2020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1176E3E-BA16-406C-9827-2DB0366A81A1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112B7876-736D-4409-9E20-ACA53A14ED79}" type="datetime1">
              <a:rPr lang="de-DE" smtClean="0"/>
              <a:t>13.12.2021</a:t>
            </a:fld>
            <a:endParaRPr lang="en-US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FD6CD635-AD34-4F26-BB00-06A7568D46C5}"/>
              </a:ext>
            </a:extLst>
          </p:cNvPr>
          <p:cNvSpPr txBox="1"/>
          <p:nvPr/>
        </p:nvSpPr>
        <p:spPr>
          <a:xfrm>
            <a:off x="411061" y="389879"/>
            <a:ext cx="2139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cap="all">
                <a:solidFill>
                  <a:schemeClr val="tx1">
                    <a:lumMod val="50000"/>
                    <a:lumOff val="50000"/>
                  </a:schemeClr>
                </a:solidFill>
              </a:rPr>
              <a:t>Allgemeines </a:t>
            </a:r>
            <a:endParaRPr lang="en-US" sz="2400" dirty="0"/>
          </a:p>
        </p:txBody>
      </p:sp>
      <p:graphicFrame>
        <p:nvGraphicFramePr>
          <p:cNvPr id="9" name="Diagramm 8">
            <a:extLst>
              <a:ext uri="{FF2B5EF4-FFF2-40B4-BE49-F238E27FC236}">
                <a16:creationId xmlns:a16="http://schemas.microsoft.com/office/drawing/2014/main" id="{F6319710-9690-4352-AAC1-616B34F6BF6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1671383"/>
              </p:ext>
            </p:extLst>
          </p:nvPr>
        </p:nvGraphicFramePr>
        <p:xfrm>
          <a:off x="661851" y="969019"/>
          <a:ext cx="7685195" cy="48698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1595114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83700A7C-D9EB-4887-99F7-F412D67856A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EB4120-22A3-4F46-9004-D23AAA397CA9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725C9627-08CF-43E8-B0CE-2D0B935C5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Geschäftsbericht 2020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1176E3E-BA16-406C-9827-2DB0366A81A1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F4A53DD1-2F95-4D24-8BA2-4B0C51086086}" type="datetime1">
              <a:rPr lang="de-DE" smtClean="0"/>
              <a:t>13.12.2021</a:t>
            </a:fld>
            <a:endParaRPr lang="en-US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FD6CD635-AD34-4F26-BB00-06A7568D46C5}"/>
              </a:ext>
            </a:extLst>
          </p:cNvPr>
          <p:cNvSpPr txBox="1"/>
          <p:nvPr/>
        </p:nvSpPr>
        <p:spPr>
          <a:xfrm>
            <a:off x="502760" y="389879"/>
            <a:ext cx="20068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cap="all">
                <a:solidFill>
                  <a:schemeClr val="tx1">
                    <a:lumMod val="50000"/>
                    <a:lumOff val="50000"/>
                  </a:schemeClr>
                </a:solidFill>
              </a:rPr>
              <a:t>Allgemeines </a:t>
            </a:r>
            <a:endParaRPr lang="en-US" sz="2400" dirty="0"/>
          </a:p>
        </p:txBody>
      </p:sp>
      <p:graphicFrame>
        <p:nvGraphicFramePr>
          <p:cNvPr id="6" name="Inhaltsplatzhalter 7">
            <a:extLst>
              <a:ext uri="{FF2B5EF4-FFF2-40B4-BE49-F238E27FC236}">
                <a16:creationId xmlns:a16="http://schemas.microsoft.com/office/drawing/2014/main" id="{201ADCEB-E0AC-44B8-901D-77E80EDAA72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50477756"/>
              </p:ext>
            </p:extLst>
          </p:nvPr>
        </p:nvGraphicFramePr>
        <p:xfrm>
          <a:off x="894397" y="809897"/>
          <a:ext cx="7605169" cy="48111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feld 6">
            <a:extLst>
              <a:ext uri="{FF2B5EF4-FFF2-40B4-BE49-F238E27FC236}">
                <a16:creationId xmlns:a16="http://schemas.microsoft.com/office/drawing/2014/main" id="{D1ED8E29-CDBA-4EA3-93CA-599307BDDFEE}"/>
              </a:ext>
            </a:extLst>
          </p:cNvPr>
          <p:cNvSpPr txBox="1"/>
          <p:nvPr/>
        </p:nvSpPr>
        <p:spPr>
          <a:xfrm rot="16200000">
            <a:off x="-691918" y="3005464"/>
            <a:ext cx="24300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>
                <a:solidFill>
                  <a:schemeClr val="tx1">
                    <a:lumMod val="65000"/>
                    <a:lumOff val="35000"/>
                  </a:schemeClr>
                </a:solidFill>
              </a:rPr>
              <a:t>Kernthemen 2020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37416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64A628AC-ACE3-4E6B-8932-EE5C14C0D3E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EB4120-22A3-4F46-9004-D23AAA397CA9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EF642C2-7952-490E-A077-A81EC020A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Geschäftsbericht 2020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41E446F-EC93-49F7-9775-7CF1EEA7CF77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43E7D3F0-A5BA-4CDB-B727-C70B8741D70A}" type="datetime1">
              <a:rPr lang="de-DE" smtClean="0"/>
              <a:t>13.12.2021</a:t>
            </a:fld>
            <a:endParaRPr lang="en-US"/>
          </a:p>
        </p:txBody>
      </p:sp>
      <p:graphicFrame>
        <p:nvGraphicFramePr>
          <p:cNvPr id="5" name="Diagramm 4">
            <a:extLst>
              <a:ext uri="{FF2B5EF4-FFF2-40B4-BE49-F238E27FC236}">
                <a16:creationId xmlns:a16="http://schemas.microsoft.com/office/drawing/2014/main" id="{9DF6D3B9-B056-422A-8BC9-3C1D20077DC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66619678"/>
              </p:ext>
            </p:extLst>
          </p:nvPr>
        </p:nvGraphicFramePr>
        <p:xfrm>
          <a:off x="1524000" y="620712"/>
          <a:ext cx="6096000" cy="48078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514558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83700A7C-D9EB-4887-99F7-F412D67856A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EB4120-22A3-4F46-9004-D23AAA397CA9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725C9627-08CF-43E8-B0CE-2D0B935C5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Geschäftsbericht 2020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1176E3E-BA16-406C-9827-2DB0366A81A1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EB5B8EE2-C0F6-469C-9030-2A713188F86A}" type="datetime1">
              <a:rPr lang="de-DE" smtClean="0"/>
              <a:t>13.12.2021</a:t>
            </a:fld>
            <a:endParaRPr lang="en-US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FD6CD635-AD34-4F26-BB00-06A7568D46C5}"/>
              </a:ext>
            </a:extLst>
          </p:cNvPr>
          <p:cNvSpPr txBox="1"/>
          <p:nvPr/>
        </p:nvSpPr>
        <p:spPr>
          <a:xfrm>
            <a:off x="494949" y="364170"/>
            <a:ext cx="21096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cap="all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Probenarbeit </a:t>
            </a:r>
            <a:endParaRPr lang="en-US" sz="2400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E9E25850-F7A6-43F7-A6B6-0D6291AEFA2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381" y="1081422"/>
            <a:ext cx="3020037" cy="22650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F55C44BA-E101-4B7B-B60F-C187619EAE7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99" t="26408" r="18978" b="456"/>
          <a:stretch/>
        </p:blipFill>
        <p:spPr>
          <a:xfrm>
            <a:off x="3622390" y="1567507"/>
            <a:ext cx="2770316" cy="2032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E1ED6A39-1C0A-4E23-875D-FAB162E3C6B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2211" y="1482931"/>
            <a:ext cx="2192672" cy="29235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D599C7BA-BE96-422A-B018-E91F00239F8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11" t="20802" r="2227" b="14304"/>
          <a:stretch/>
        </p:blipFill>
        <p:spPr>
          <a:xfrm>
            <a:off x="3461970" y="3974602"/>
            <a:ext cx="2898458" cy="16861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87D2AFE1-AE88-43AB-AAF9-C9FF790C37A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04" t="20838" r="22067"/>
          <a:stretch/>
        </p:blipFill>
        <p:spPr>
          <a:xfrm>
            <a:off x="628936" y="3573798"/>
            <a:ext cx="2239861" cy="23076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7902719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8A50B954-FC0C-4203-BD0C-CC6D17AC1FE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EB4120-22A3-4F46-9004-D23AAA397CA9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F5A39DB-C72F-44BE-96A5-4FB153E51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Geschäftsbericht 2020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120CB41-F6D9-4135-870F-0769052BB82F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E970DF08-5239-4E34-8639-EC1CB0C19AA6}" type="datetime1">
              <a:rPr lang="de-DE" smtClean="0"/>
              <a:t>13.12.2021</a:t>
            </a:fld>
            <a:endParaRPr lang="en-US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3F1FE789-E070-48B1-B8E0-12630325D2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366542"/>
            <a:ext cx="8589984" cy="54722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707050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F99485A7-7A29-4649-AA78-7F47C7138E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EB4120-22A3-4F46-9004-D23AAA397CA9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BB10CDA-0E9D-4B44-9BD5-D1BFE37F7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Geschäftsbericht 2020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9AC5845-E88E-4EC2-BC92-2AB31E4D84D0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C7D2C0DD-B693-4535-ACF4-DB13575EFAAE}" type="datetime1">
              <a:rPr lang="de-DE" smtClean="0"/>
              <a:t>13.12.2021</a:t>
            </a:fld>
            <a:endParaRPr lang="en-US"/>
          </a:p>
        </p:txBody>
      </p:sp>
      <p:graphicFrame>
        <p:nvGraphicFramePr>
          <p:cNvPr id="6" name="Diagramm 5">
            <a:extLst>
              <a:ext uri="{FF2B5EF4-FFF2-40B4-BE49-F238E27FC236}">
                <a16:creationId xmlns:a16="http://schemas.microsoft.com/office/drawing/2014/main" id="{B31016E1-BE5A-40F1-8C45-6341E49354C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77896"/>
              </p:ext>
            </p:extLst>
          </p:nvPr>
        </p:nvGraphicFramePr>
        <p:xfrm>
          <a:off x="792866" y="366070"/>
          <a:ext cx="7558267" cy="52181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Grafik 7" descr="Ein Bild, das Stuhl, Korb, Container, rot enthält.&#10;&#10;Automatisch generierte Beschreibung">
            <a:extLst>
              <a:ext uri="{FF2B5EF4-FFF2-40B4-BE49-F238E27FC236}">
                <a16:creationId xmlns:a16="http://schemas.microsoft.com/office/drawing/2014/main" id="{A6320706-0E78-4B67-8527-0A00FB59182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932" y="1783459"/>
            <a:ext cx="3846608" cy="18281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82584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74D13AE9-0AC9-40C2-8AC6-7E08186E577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EB4120-22A3-4F46-9004-D23AAA397CA9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7AC31270-8880-4538-884E-033043498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Geschäftsbericht 2020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C70C2A9-DBC3-4F12-AEB1-2D4D58C88269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6EF64D65-EB99-460D-9857-B07ECC490128}" type="datetime1">
              <a:rPr lang="de-DE" smtClean="0"/>
              <a:t>13.12.2021</a:t>
            </a:fld>
            <a:endParaRPr lang="en-US"/>
          </a:p>
        </p:txBody>
      </p:sp>
      <p:graphicFrame>
        <p:nvGraphicFramePr>
          <p:cNvPr id="5" name="Diagramm 4">
            <a:extLst>
              <a:ext uri="{FF2B5EF4-FFF2-40B4-BE49-F238E27FC236}">
                <a16:creationId xmlns:a16="http://schemas.microsoft.com/office/drawing/2014/main" id="{3777E348-62B8-4726-914C-1EB29F55ABB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83216949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3" name="Grafik 12" descr="Ein Bild, das Zug, Spur, draußen, Transport enthält.&#10;&#10;Automatisch generierte Beschreibung">
            <a:extLst>
              <a:ext uri="{FF2B5EF4-FFF2-40B4-BE49-F238E27FC236}">
                <a16:creationId xmlns:a16="http://schemas.microsoft.com/office/drawing/2014/main" id="{E558C995-1D74-4008-8223-16D23100094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759" y="910862"/>
            <a:ext cx="3125469" cy="21448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681453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83700A7C-D9EB-4887-99F7-F412D67856A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EB4120-22A3-4F46-9004-D23AAA397CA9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725C9627-08CF-43E8-B0CE-2D0B935C5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Geschäftsbericht 2020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1176E3E-BA16-406C-9827-2DB0366A81A1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7C5921AA-9DC8-43E0-993A-8687371A1577}" type="datetime1">
              <a:rPr lang="de-DE" smtClean="0"/>
              <a:t>13.12.2021</a:t>
            </a:fld>
            <a:endParaRPr lang="en-US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FD6CD635-AD34-4F26-BB00-06A7568D46C5}"/>
              </a:ext>
            </a:extLst>
          </p:cNvPr>
          <p:cNvSpPr txBox="1"/>
          <p:nvPr/>
        </p:nvSpPr>
        <p:spPr>
          <a:xfrm>
            <a:off x="461394" y="381417"/>
            <a:ext cx="53562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cap="all" dirty="0">
                <a:solidFill>
                  <a:schemeClr val="accent2"/>
                </a:solidFill>
              </a:rPr>
              <a:t>Preisverleihung  </a:t>
            </a:r>
            <a:endParaRPr lang="en-US" sz="2400" dirty="0">
              <a:solidFill>
                <a:schemeClr val="accent2"/>
              </a:solidFill>
            </a:endParaRP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7C200D31-E532-4344-99CB-FFA5932CC519}"/>
              </a:ext>
            </a:extLst>
          </p:cNvPr>
          <p:cNvSpPr/>
          <p:nvPr/>
        </p:nvSpPr>
        <p:spPr>
          <a:xfrm>
            <a:off x="351726" y="1086449"/>
            <a:ext cx="3747135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de-DE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/>
            <a:r>
              <a:rPr lang="de-DE" sz="1800" dirty="0">
                <a:solidFill>
                  <a:schemeClr val="accent2"/>
                </a:solidFill>
              </a:rPr>
              <a:t>Gewinner im Wettbewerb „Aktiv für Demokratie und Toleranz 2019“</a:t>
            </a:r>
          </a:p>
          <a:p>
            <a:pPr algn="just"/>
            <a:endParaRPr lang="de-DE" dirty="0">
              <a:solidFill>
                <a:schemeClr val="accent2"/>
              </a:solidFill>
            </a:endParaRPr>
          </a:p>
          <a:p>
            <a:pPr algn="just"/>
            <a:r>
              <a:rPr lang="de-DE" dirty="0">
                <a:solidFill>
                  <a:schemeClr val="accent2"/>
                </a:solidFill>
              </a:rPr>
              <a:t>Auszug aus dem Ernennungsschreiben vom 26.11.2019:</a:t>
            </a:r>
          </a:p>
          <a:p>
            <a:pPr algn="just"/>
            <a:endParaRPr lang="de-DE" sz="1600" b="1" dirty="0">
              <a:solidFill>
                <a:schemeClr val="accent2"/>
              </a:solidFill>
            </a:endParaRPr>
          </a:p>
          <a:p>
            <a:pPr algn="just"/>
            <a:r>
              <a:rPr lang="de-DE" sz="1600" dirty="0">
                <a:solidFill>
                  <a:schemeClr val="accent2"/>
                </a:solidFill>
              </a:rPr>
              <a:t>…das von Ihnen im Wettbewerb „Aktiv für Demokratie und Toleranz 2019“ eingereichte Anne-Frank-Projekt wurde vom Beirat des Bündnisses für Demokratie und Toleranz in seiner Sitzung am 25.11.2019 als vorbildlich eingestuft und mit einem Preis von 3000 € ausgezeichnet.</a:t>
            </a:r>
          </a:p>
          <a:p>
            <a:pPr algn="just"/>
            <a:endParaRPr lang="de-DE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/>
            <a:r>
              <a:rPr lang="de-DE" sz="1600" b="1" dirty="0">
                <a:solidFill>
                  <a:schemeClr val="accent1">
                    <a:lumMod val="75000"/>
                  </a:schemeClr>
                </a:solidFill>
              </a:rPr>
              <a:t>Alle Preisträger werden im ersten Halbjahr 2020 während einer regionalen öffentlichen Preisverleihung nochmals entsprechend gewürdigt.</a:t>
            </a:r>
          </a:p>
          <a:p>
            <a:pPr algn="just"/>
            <a:endParaRPr lang="de-DE" sz="16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endParaRPr lang="de-DE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/>
            <a:endParaRPr lang="de-DE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639BF321-CE9F-4727-A906-628720DDDA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9690" y="714115"/>
            <a:ext cx="3648584" cy="1714739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3E4C08C9-4BC3-4998-B485-C3DEA34CC2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9844" y="2299887"/>
            <a:ext cx="2809875" cy="3133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5985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F1FDF6FC-91A3-42BF-A44A-8BD9FDF36C1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EB4120-22A3-4F46-9004-D23AAA397CA9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07EC970-9C97-4F9F-891A-B67D303B7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Geschäftsbericht 2020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F3B230D-96DF-4238-ACD3-D94D82410FC7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AE4CC7F7-42D1-462D-87E2-F85526255DB3}" type="datetime1">
              <a:rPr lang="de-DE" smtClean="0"/>
              <a:t>13.12.2021</a:t>
            </a:fld>
            <a:endParaRPr lang="en-US"/>
          </a:p>
        </p:txBody>
      </p:sp>
      <p:pic>
        <p:nvPicPr>
          <p:cNvPr id="6" name="Grafik 5" descr="Ein Bild, das Text enthält.&#10;&#10;Automatisch generierte Beschreibung">
            <a:extLst>
              <a:ext uri="{FF2B5EF4-FFF2-40B4-BE49-F238E27FC236}">
                <a16:creationId xmlns:a16="http://schemas.microsoft.com/office/drawing/2014/main" id="{C9E39E7A-E2A5-41DC-89C6-8BF5EDA3DC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225" y="620712"/>
            <a:ext cx="7620000" cy="3105150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2DC0F08A-9D04-4E69-9BA7-F329AEC13957}"/>
              </a:ext>
            </a:extLst>
          </p:cNvPr>
          <p:cNvSpPr txBox="1"/>
          <p:nvPr/>
        </p:nvSpPr>
        <p:spPr>
          <a:xfrm>
            <a:off x="1707051" y="4722471"/>
            <a:ext cx="604332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1" dirty="0"/>
              <a:t>Absage der Preisverleihung in Frankfurt am Main – </a:t>
            </a:r>
          </a:p>
          <a:p>
            <a:r>
              <a:rPr lang="de-DE" sz="2000" b="1" dirty="0"/>
              <a:t>Terminverschiebung auf 2021 als digitale Veranstaltung</a:t>
            </a:r>
          </a:p>
        </p:txBody>
      </p:sp>
    </p:spTree>
    <p:extLst>
      <p:ext uri="{BB962C8B-B14F-4D97-AF65-F5344CB8AC3E}">
        <p14:creationId xmlns:p14="http://schemas.microsoft.com/office/powerpoint/2010/main" val="40365910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5AA6152D-C710-4A8C-ADAC-AFE2B9695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078" y="234950"/>
            <a:ext cx="5486400" cy="566738"/>
          </a:xfrm>
        </p:spPr>
        <p:txBody>
          <a:bodyPr wrap="square" anchor="b">
            <a:normAutofit/>
          </a:bodyPr>
          <a:lstStyle/>
          <a:p>
            <a:r>
              <a:rPr lang="en-US" dirty="0" err="1">
                <a:solidFill>
                  <a:schemeClr val="accent2"/>
                </a:solidFill>
              </a:rPr>
              <a:t>Nachlese</a:t>
            </a:r>
            <a:r>
              <a:rPr lang="en-US" dirty="0">
                <a:solidFill>
                  <a:schemeClr val="accent2"/>
                </a:solidFill>
              </a:rPr>
              <a:t> Anne Frank </a:t>
            </a:r>
            <a:r>
              <a:rPr lang="en-US" dirty="0" err="1">
                <a:solidFill>
                  <a:schemeClr val="accent2"/>
                </a:solidFill>
              </a:rPr>
              <a:t>Projekt</a:t>
            </a:r>
            <a:r>
              <a:rPr lang="en-US" dirty="0">
                <a:solidFill>
                  <a:schemeClr val="accent2"/>
                </a:solidFill>
              </a:rPr>
              <a:t> 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42C092F4-7D98-4E46-9076-0F02FF2746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2333"/>
          <a:stretch/>
        </p:blipFill>
        <p:spPr>
          <a:xfrm>
            <a:off x="1803400" y="1771716"/>
            <a:ext cx="5486400" cy="4114800"/>
          </a:xfrm>
          <a:prstGeom prst="rect">
            <a:avLst/>
          </a:prstGeom>
          <a:noFill/>
        </p:spPr>
      </p:pic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D94F59D1-A6AE-41DE-9C67-B2731C4108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90253" y="984365"/>
            <a:ext cx="7115256" cy="804862"/>
          </a:xfrm>
        </p:spPr>
        <p:txBody>
          <a:bodyPr wrap="square" anchor="t">
            <a:noAutofit/>
          </a:bodyPr>
          <a:lstStyle/>
          <a:p>
            <a:pPr>
              <a:lnSpc>
                <a:spcPct val="90000"/>
              </a:lnSpc>
            </a:pPr>
            <a:r>
              <a:rPr lang="en-US" sz="1800" dirty="0">
                <a:solidFill>
                  <a:schemeClr val="accent2"/>
                </a:solidFill>
              </a:rPr>
              <a:t>Interview von Monika </a:t>
            </a:r>
            <a:r>
              <a:rPr lang="en-US" sz="1800" dirty="0" err="1">
                <a:solidFill>
                  <a:schemeClr val="accent2"/>
                </a:solidFill>
              </a:rPr>
              <a:t>Traut-Bonato</a:t>
            </a:r>
            <a:r>
              <a:rPr lang="en-US" sz="1800" dirty="0">
                <a:solidFill>
                  <a:schemeClr val="accent2"/>
                </a:solidFill>
              </a:rPr>
              <a:t> </a:t>
            </a:r>
            <a:r>
              <a:rPr lang="en-US" sz="1800" dirty="0" err="1">
                <a:solidFill>
                  <a:schemeClr val="accent2"/>
                </a:solidFill>
              </a:rPr>
              <a:t>mit</a:t>
            </a:r>
            <a:r>
              <a:rPr lang="en-US" sz="1800" dirty="0">
                <a:solidFill>
                  <a:schemeClr val="accent2"/>
                </a:solidFill>
              </a:rPr>
              <a:t> Katharina Tibo-</a:t>
            </a:r>
            <a:r>
              <a:rPr lang="en-US" sz="1800" dirty="0" err="1">
                <a:solidFill>
                  <a:schemeClr val="accent2"/>
                </a:solidFill>
              </a:rPr>
              <a:t>Stemper</a:t>
            </a:r>
            <a:endParaRPr lang="en-US" sz="1800" dirty="0">
              <a:solidFill>
                <a:schemeClr val="accent2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1800" dirty="0" err="1">
                <a:solidFill>
                  <a:schemeClr val="accent2"/>
                </a:solidFill>
              </a:rPr>
              <a:t>Veröffentlichung</a:t>
            </a:r>
            <a:r>
              <a:rPr lang="en-US" sz="1800" dirty="0">
                <a:solidFill>
                  <a:schemeClr val="accent2"/>
                </a:solidFill>
              </a:rPr>
              <a:t> in der </a:t>
            </a:r>
            <a:r>
              <a:rPr lang="en-US" sz="1800" dirty="0" err="1">
                <a:solidFill>
                  <a:schemeClr val="accent2"/>
                </a:solidFill>
              </a:rPr>
              <a:t>Verbandszeitung</a:t>
            </a:r>
            <a:r>
              <a:rPr lang="en-US" sz="1800" dirty="0">
                <a:solidFill>
                  <a:schemeClr val="accent2"/>
                </a:solidFill>
              </a:rPr>
              <a:t> “</a:t>
            </a:r>
            <a:r>
              <a:rPr lang="en-US" sz="1800" dirty="0" err="1">
                <a:solidFill>
                  <a:schemeClr val="accent2"/>
                </a:solidFill>
              </a:rPr>
              <a:t>Vorhang</a:t>
            </a:r>
            <a:r>
              <a:rPr lang="en-US" sz="1800" dirty="0">
                <a:solidFill>
                  <a:schemeClr val="accent2"/>
                </a:solidFill>
              </a:rPr>
              <a:t> auf” </a:t>
            </a:r>
            <a:r>
              <a:rPr lang="en-US" sz="1800" dirty="0" err="1">
                <a:solidFill>
                  <a:schemeClr val="accent2"/>
                </a:solidFill>
              </a:rPr>
              <a:t>Ausgabe</a:t>
            </a:r>
            <a:r>
              <a:rPr lang="en-US" sz="1800" dirty="0">
                <a:solidFill>
                  <a:schemeClr val="accent2"/>
                </a:solidFill>
              </a:rPr>
              <a:t> 3/2020 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791806D-ABB2-44C4-A1ED-80D4EF886D5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276225" y="6492875"/>
            <a:ext cx="3054350" cy="130175"/>
          </a:xfrm>
        </p:spPr>
        <p:txBody>
          <a:bodyPr wrap="square" anchor="t">
            <a:normAutofit/>
          </a:bodyPr>
          <a:lstStyle/>
          <a:p>
            <a:pPr>
              <a:spcAft>
                <a:spcPts val="600"/>
              </a:spcAft>
            </a:pPr>
            <a:fld id="{1DEB4120-22A3-4F46-9004-D23AAA397CA9}" type="slidenum">
              <a:rPr lang="en-US" smtClean="0"/>
              <a:pPr>
                <a:spcAft>
                  <a:spcPts val="600"/>
                </a:spcAft>
              </a:pPr>
              <a:t>12</a:t>
            </a:fld>
            <a:endParaRPr lang="en-US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DB05520-B6B1-43A8-8E32-AB41904D4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6225" y="6094413"/>
            <a:ext cx="4318000" cy="142875"/>
          </a:xfrm>
        </p:spPr>
        <p:txBody>
          <a:bodyPr wrap="square" anchor="t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Geschäftsbericht 2020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6022926-2D4E-4FB1-8704-B56D2821EFCF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276225" y="6211888"/>
            <a:ext cx="3054350" cy="115887"/>
          </a:xfrm>
        </p:spPr>
        <p:txBody>
          <a:bodyPr wrap="square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7945CF03-8473-4AD2-A6F8-D10F1D96F5DC}" type="datetime1">
              <a:rPr lang="de-DE" smtClean="0"/>
              <a:t>13.12.2021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9315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F99485A7-7A29-4649-AA78-7F47C7138E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EB4120-22A3-4F46-9004-D23AAA397CA9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BB10CDA-0E9D-4B44-9BD5-D1BFE37F7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Geschäftsbericht 2020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9AC5845-E88E-4EC2-BC92-2AB31E4D84D0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C7D2C0DD-B693-4535-ACF4-DB13575EFAAE}" type="datetime1">
              <a:rPr lang="de-DE" smtClean="0"/>
              <a:t>13.12.2021</a:t>
            </a:fld>
            <a:endParaRPr lang="en-US"/>
          </a:p>
        </p:txBody>
      </p:sp>
      <p:graphicFrame>
        <p:nvGraphicFramePr>
          <p:cNvPr id="6" name="Diagramm 5">
            <a:extLst>
              <a:ext uri="{FF2B5EF4-FFF2-40B4-BE49-F238E27FC236}">
                <a16:creationId xmlns:a16="http://schemas.microsoft.com/office/drawing/2014/main" id="{B31016E1-BE5A-40F1-8C45-6341E49354C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65675963"/>
              </p:ext>
            </p:extLst>
          </p:nvPr>
        </p:nvGraphicFramePr>
        <p:xfrm>
          <a:off x="792866" y="366070"/>
          <a:ext cx="7558267" cy="52181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Grafik 7">
            <a:extLst>
              <a:ext uri="{FF2B5EF4-FFF2-40B4-BE49-F238E27FC236}">
                <a16:creationId xmlns:a16="http://schemas.microsoft.com/office/drawing/2014/main" id="{A6320706-0E78-4B67-8527-0A00FB59182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71092" y="1783459"/>
            <a:ext cx="2742288" cy="18281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Grafik 6" descr="Ein Bild, das Person, Tisch, drinnen, Wand enthält.&#10;&#10;Automatisch generierte Beschreibung">
            <a:extLst>
              <a:ext uri="{FF2B5EF4-FFF2-40B4-BE49-F238E27FC236}">
                <a16:creationId xmlns:a16="http://schemas.microsoft.com/office/drawing/2014/main" id="{3C386D7D-B4A3-4E45-93EE-E5B7065657E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2592" y="3429000"/>
            <a:ext cx="2181302" cy="1454201"/>
          </a:xfrm>
          <a:prstGeom prst="rect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  <a:effectLst/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8BCFB6D3-D9F9-41D9-A4A0-0624D6E2507D}"/>
              </a:ext>
            </a:extLst>
          </p:cNvPr>
          <p:cNvSpPr txBox="1"/>
          <p:nvPr/>
        </p:nvSpPr>
        <p:spPr>
          <a:xfrm>
            <a:off x="5598131" y="1374689"/>
            <a:ext cx="2481257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800" dirty="0">
                <a:solidFill>
                  <a:srgbClr val="C00000"/>
                </a:solidFill>
              </a:rPr>
              <a:t>Am 13. September 2020</a:t>
            </a:r>
          </a:p>
          <a:p>
            <a:r>
              <a:rPr lang="de-DE" sz="1800" dirty="0">
                <a:solidFill>
                  <a:srgbClr val="C00000"/>
                </a:solidFill>
              </a:rPr>
              <a:t>Wanderung der TG</a:t>
            </a:r>
          </a:p>
          <a:p>
            <a:r>
              <a:rPr lang="de-DE" sz="1800" dirty="0">
                <a:solidFill>
                  <a:srgbClr val="C00000"/>
                </a:solidFill>
              </a:rPr>
              <a:t>Von Hetzerath nach</a:t>
            </a:r>
          </a:p>
          <a:p>
            <a:r>
              <a:rPr lang="de-DE" sz="1800" dirty="0">
                <a:solidFill>
                  <a:srgbClr val="C00000"/>
                </a:solidFill>
              </a:rPr>
              <a:t>Klüsserath </a:t>
            </a:r>
          </a:p>
          <a:p>
            <a:r>
              <a:rPr lang="de-DE" sz="1800" dirty="0">
                <a:solidFill>
                  <a:srgbClr val="C00000"/>
                </a:solidFill>
              </a:rPr>
              <a:t>mit anschließenden</a:t>
            </a:r>
          </a:p>
          <a:p>
            <a:r>
              <a:rPr lang="de-DE" sz="1800" dirty="0">
                <a:solidFill>
                  <a:srgbClr val="C00000"/>
                </a:solidFill>
              </a:rPr>
              <a:t>Kulturfrühstück im </a:t>
            </a:r>
          </a:p>
          <a:p>
            <a:r>
              <a:rPr lang="de-DE" sz="1800" dirty="0" err="1">
                <a:solidFill>
                  <a:srgbClr val="C00000"/>
                </a:solidFill>
              </a:rPr>
              <a:t>Rudemsmännchen</a:t>
            </a:r>
            <a:endParaRPr lang="de-DE" sz="1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96947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83700A7C-D9EB-4887-99F7-F412D67856A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EB4120-22A3-4F46-9004-D23AAA397CA9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725C9627-08CF-43E8-B0CE-2D0B935C5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Geschäftsbericht 2020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1176E3E-BA16-406C-9827-2DB0366A81A1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4FD6074D-CFCF-48AA-95DE-2E3B310B696E}" type="datetime1">
              <a:rPr lang="de-DE" smtClean="0"/>
              <a:t>13.12.2021</a:t>
            </a:fld>
            <a:endParaRPr lang="en-US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FD6CD635-AD34-4F26-BB00-06A7568D46C5}"/>
              </a:ext>
            </a:extLst>
          </p:cNvPr>
          <p:cNvSpPr txBox="1"/>
          <p:nvPr/>
        </p:nvSpPr>
        <p:spPr>
          <a:xfrm>
            <a:off x="474681" y="389879"/>
            <a:ext cx="37353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cap="all" dirty="0">
                <a:solidFill>
                  <a:schemeClr val="accent2"/>
                </a:solidFill>
              </a:rPr>
              <a:t>Geschäftsjahr in Zahlen </a:t>
            </a:r>
            <a:endParaRPr lang="en-US" sz="2400" dirty="0">
              <a:solidFill>
                <a:schemeClr val="accent2"/>
              </a:solidFill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A631F94E-163C-41AC-B97F-F940C9ADD1F2}"/>
              </a:ext>
            </a:extLst>
          </p:cNvPr>
          <p:cNvSpPr txBox="1"/>
          <p:nvPr/>
        </p:nvSpPr>
        <p:spPr>
          <a:xfrm>
            <a:off x="1561475" y="2211529"/>
            <a:ext cx="52971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800" dirty="0">
                <a:solidFill>
                  <a:schemeClr val="accent2"/>
                </a:solidFill>
              </a:rPr>
              <a:t>Bericht durch Kassierer</a:t>
            </a:r>
          </a:p>
        </p:txBody>
      </p:sp>
    </p:spTree>
    <p:extLst>
      <p:ext uri="{BB962C8B-B14F-4D97-AF65-F5344CB8AC3E}">
        <p14:creationId xmlns:p14="http://schemas.microsoft.com/office/powerpoint/2010/main" val="33424956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83700A7C-D9EB-4887-99F7-F412D67856A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EB4120-22A3-4F46-9004-D23AAA397CA9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725C9627-08CF-43E8-B0CE-2D0B935C5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Geschäftsbericht 2020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1176E3E-BA16-406C-9827-2DB0366A81A1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3C8D70F6-32A6-4485-994A-6EEC90778DB2}" type="datetime1">
              <a:rPr lang="de-DE" smtClean="0"/>
              <a:t>13.12.2021</a:t>
            </a:fld>
            <a:endParaRPr lang="en-US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FD6CD635-AD34-4F26-BB00-06A7568D46C5}"/>
              </a:ext>
            </a:extLst>
          </p:cNvPr>
          <p:cNvSpPr txBox="1"/>
          <p:nvPr/>
        </p:nvSpPr>
        <p:spPr>
          <a:xfrm>
            <a:off x="499787" y="389879"/>
            <a:ext cx="14704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cap="all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Resümee </a:t>
            </a:r>
            <a:endParaRPr lang="en-US" sz="2400" dirty="0"/>
          </a:p>
        </p:txBody>
      </p:sp>
      <p:graphicFrame>
        <p:nvGraphicFramePr>
          <p:cNvPr id="6" name="Diagramm 5">
            <a:extLst>
              <a:ext uri="{FF2B5EF4-FFF2-40B4-BE49-F238E27FC236}">
                <a16:creationId xmlns:a16="http://schemas.microsoft.com/office/drawing/2014/main" id="{AA67768C-C081-4A40-A53D-473376CAFF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88402172"/>
              </p:ext>
            </p:extLst>
          </p:nvPr>
        </p:nvGraphicFramePr>
        <p:xfrm>
          <a:off x="276225" y="937169"/>
          <a:ext cx="8595359" cy="53906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94840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83700A7C-D9EB-4887-99F7-F412D67856A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EB4120-22A3-4F46-9004-D23AAA397CA9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725C9627-08CF-43E8-B0CE-2D0B935C5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Geschäftsbericht 2020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1176E3E-BA16-406C-9827-2DB0366A81A1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E92AC9A5-99C0-44F6-9118-343001E8C584}" type="datetime1">
              <a:rPr lang="de-DE" smtClean="0"/>
              <a:t>13.12.2021</a:t>
            </a:fld>
            <a:endParaRPr lang="en-US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FD6CD635-AD34-4F26-BB00-06A7568D46C5}"/>
              </a:ext>
            </a:extLst>
          </p:cNvPr>
          <p:cNvSpPr txBox="1"/>
          <p:nvPr/>
        </p:nvSpPr>
        <p:spPr>
          <a:xfrm>
            <a:off x="572837" y="389879"/>
            <a:ext cx="47638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cap="all" dirty="0">
                <a:solidFill>
                  <a:schemeClr val="accent2"/>
                </a:solidFill>
              </a:rPr>
              <a:t>Fragen Anregungen Diskussion </a:t>
            </a:r>
            <a:endParaRPr lang="en-US" sz="2400" dirty="0">
              <a:solidFill>
                <a:schemeClr val="accent2"/>
              </a:solidFill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DA6C7387-FB60-4DF4-9B0F-16F44C313D6D}"/>
              </a:ext>
            </a:extLst>
          </p:cNvPr>
          <p:cNvSpPr txBox="1"/>
          <p:nvPr/>
        </p:nvSpPr>
        <p:spPr>
          <a:xfrm>
            <a:off x="3058308" y="2263725"/>
            <a:ext cx="30273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>
                <a:solidFill>
                  <a:schemeClr val="accent2"/>
                </a:solidFill>
              </a:rPr>
              <a:t>Vielen Dank </a:t>
            </a:r>
          </a:p>
        </p:txBody>
      </p:sp>
    </p:spTree>
    <p:extLst>
      <p:ext uri="{BB962C8B-B14F-4D97-AF65-F5344CB8AC3E}">
        <p14:creationId xmlns:p14="http://schemas.microsoft.com/office/powerpoint/2010/main" val="38510050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#10;&lt;root reqver=&quot;21047&quot;&gt;&lt;version val=&quot;23267&quot;/&gt;&lt;CPresentation id=&quot;1&quot;&gt;&lt;m_precDefaultNumber/&gt;&lt;m_precDefaultPercent/&gt;&lt;m_precDefaultDate&gt;&lt;m_bNumberIsYear val=&quot;0&quot;/&gt;&lt;m_strFormatTime&gt;%d/%m/%Y&lt;/m_strFormatTime&gt;&lt;/m_precDefaultDate&gt;&lt;m_precDefaultYear&gt;&lt;m_bNumberIsYear val=&quot;0&quot;/&gt;&lt;m_strFormatTime&gt;%Y&lt;/m_strFormatTime&gt;&lt;/m_precDefaultYear&gt;&lt;m_precDefaultQuarter&gt;&lt;m_bNumberIsYear val=&quot;0&quot;/&gt;&lt;m_strFormatTime&gt;Q%5&lt;/m_strFormatTime&gt;&lt;/m_precDefaultQuarter&gt;&lt;m_precDefaultMonth&gt;&lt;m_bNumberIsYear val=&quot;0&quot;/&gt;&lt;m_strFormatTime&gt;%1&lt;/m_strFormatTime&gt;&lt;/m_precDefaultMonth&gt;&lt;m_precDefaultWeek&gt;&lt;m_bNumberIsYear val=&quot;0&quot;/&gt;&lt;m_strFormatTime&gt;%4&lt;/m_strFormatTime&gt;&lt;/m_precDefaultWeek&gt;&lt;m_precDefaultDay&gt;&lt;m_bNumberIsYear val=&quot;0&quot;/&gt;&lt;m_strFormatTime&gt;%#d&lt;/m_strFormatTime&gt;&lt;/m_precDefaultDay&gt;&lt;m_mruColor&gt;&lt;m_vecMRU length=&quot;0&quot;/&gt;&lt;/m_mruColor&gt;&lt;m_eweekdayFirstOfWeek val=&quot;2&quot;/&gt;&lt;m_eweekdayFirstOfWorkweek val=&quot;2&quot;/&gt;&lt;m_eweekdayFirstOfWeekend val=&quot;7&quot;/&gt;&lt;/CPresentation&gt;&lt;/root&gt;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4q8TuU78lEmcdX8q6aGVgg"/>
</p:tagLst>
</file>

<file path=ppt/theme/theme1.xml><?xml version="1.0" encoding="utf-8"?>
<a:theme xmlns:a="http://schemas.openxmlformats.org/drawingml/2006/main" name="JAKpresent_wMakro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JAKpresent_wMakro">
      <a:majorFont>
        <a:latin typeface="TKTypeMedium"/>
        <a:ea typeface=""/>
        <a:cs typeface=""/>
      </a:majorFont>
      <a:minorFont>
        <a:latin typeface="TKTypeMedium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folHlink"/>
        </a:solidFill>
        <a:ln w="9525" cap="flat" cmpd="sng" algn="ctr">
          <a:solidFill>
            <a:srgbClr val="A2A3A5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36000" tIns="45720" rIns="3600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KTypeRegular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folHlink"/>
        </a:solidFill>
        <a:ln w="9525" cap="flat" cmpd="sng" algn="ctr">
          <a:solidFill>
            <a:srgbClr val="A2A3A5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36000" tIns="45720" rIns="3600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KTypeRegular" pitchFamily="34" charset="0"/>
          </a:defRPr>
        </a:defPPr>
      </a:lstStyle>
    </a:lnDef>
  </a:objectDefaults>
  <a:extraClrSchemeLst>
    <a:extraClrScheme>
      <a:clrScheme name="JAKpresent_wMakro 1">
        <a:dk1>
          <a:srgbClr val="000000"/>
        </a:dk1>
        <a:lt1>
          <a:srgbClr val="FFFFFF"/>
        </a:lt1>
        <a:dk2>
          <a:srgbClr val="7C7C7C"/>
        </a:dk2>
        <a:lt2>
          <a:srgbClr val="A2A3A5"/>
        </a:lt2>
        <a:accent1>
          <a:srgbClr val="003361"/>
        </a:accent1>
        <a:accent2>
          <a:srgbClr val="006EAB"/>
        </a:accent2>
        <a:accent3>
          <a:srgbClr val="FFFFFF"/>
        </a:accent3>
        <a:accent4>
          <a:srgbClr val="000000"/>
        </a:accent4>
        <a:accent5>
          <a:srgbClr val="AAADB7"/>
        </a:accent5>
        <a:accent6>
          <a:srgbClr val="00639B"/>
        </a:accent6>
        <a:hlink>
          <a:srgbClr val="70ACE2"/>
        </a:hlink>
        <a:folHlink>
          <a:srgbClr val="C5C6C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AKpresent_wMakro 2">
        <a:dk1>
          <a:srgbClr val="000000"/>
        </a:dk1>
        <a:lt1>
          <a:srgbClr val="FFFFFF"/>
        </a:lt1>
        <a:dk2>
          <a:srgbClr val="0F337D"/>
        </a:dk2>
        <a:lt2>
          <a:srgbClr val="969696"/>
        </a:lt2>
        <a:accent1>
          <a:srgbClr val="D36909"/>
        </a:accent1>
        <a:accent2>
          <a:srgbClr val="58A31F"/>
        </a:accent2>
        <a:accent3>
          <a:srgbClr val="FFFFFF"/>
        </a:accent3>
        <a:accent4>
          <a:srgbClr val="000000"/>
        </a:accent4>
        <a:accent5>
          <a:srgbClr val="E6B9AA"/>
        </a:accent5>
        <a:accent6>
          <a:srgbClr val="4F931B"/>
        </a:accent6>
        <a:hlink>
          <a:srgbClr val="4B65AD"/>
        </a:hlink>
        <a:folHlink>
          <a:srgbClr val="E4B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AKpresent_wMakro 3">
        <a:dk1>
          <a:srgbClr val="000000"/>
        </a:dk1>
        <a:lt1>
          <a:srgbClr val="FFFFFF"/>
        </a:lt1>
        <a:dk2>
          <a:srgbClr val="0F337D"/>
        </a:dk2>
        <a:lt2>
          <a:srgbClr val="EE9E1C"/>
        </a:lt2>
        <a:accent1>
          <a:srgbClr val="D14607"/>
        </a:accent1>
        <a:accent2>
          <a:srgbClr val="FFD213"/>
        </a:accent2>
        <a:accent3>
          <a:srgbClr val="FFFFFF"/>
        </a:accent3>
        <a:accent4>
          <a:srgbClr val="000000"/>
        </a:accent4>
        <a:accent5>
          <a:srgbClr val="E5B0AA"/>
        </a:accent5>
        <a:accent6>
          <a:srgbClr val="E7BE10"/>
        </a:accent6>
        <a:hlink>
          <a:srgbClr val="6ECF25"/>
        </a:hlink>
        <a:folHlink>
          <a:srgbClr val="6E96C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5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6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7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8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Atlas</Template>
  <TotalTime>0</TotalTime>
  <Words>586</Words>
  <Application>Microsoft Office PowerPoint</Application>
  <PresentationFormat>Bildschirmpräsentation (4:3)</PresentationFormat>
  <Paragraphs>169</Paragraphs>
  <Slides>16</Slides>
  <Notes>0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16</vt:i4>
      </vt:variant>
    </vt:vector>
  </HeadingPairs>
  <TitlesOfParts>
    <vt:vector size="24" baseType="lpstr">
      <vt:lpstr>Monotype Sorts</vt:lpstr>
      <vt:lpstr>Times New Roman</vt:lpstr>
      <vt:lpstr>TKTypeBold</vt:lpstr>
      <vt:lpstr>TKTypeMedium</vt:lpstr>
      <vt:lpstr>TKTypeRegular</vt:lpstr>
      <vt:lpstr>Wingdings</vt:lpstr>
      <vt:lpstr>JAKpresent_wMakro</vt:lpstr>
      <vt:lpstr>think-cell Folie</vt:lpstr>
      <vt:lpstr>Geschäftsbericht  2020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Nachlese Anne Frank Projekt </vt:lpstr>
      <vt:lpstr>PowerPoint-Präsentation</vt:lpstr>
      <vt:lpstr>PowerPoint-Präsentation</vt:lpstr>
      <vt:lpstr>PowerPoint-Präsentation</vt:lpstr>
      <vt:lpstr>PowerPoint-Präsentation</vt:lpstr>
    </vt:vector>
  </TitlesOfParts>
  <Company>ThyssenKrupp System Engineering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Ottmar</dc:creator>
  <cp:lastModifiedBy>Hauprich, Ottmar</cp:lastModifiedBy>
  <cp:revision>711</cp:revision>
  <cp:lastPrinted>2016-02-27T15:12:07Z</cp:lastPrinted>
  <dcterms:created xsi:type="dcterms:W3CDTF">2005-11-14T12:02:17Z</dcterms:created>
  <dcterms:modified xsi:type="dcterms:W3CDTF">2021-12-13T16:08:03Z</dcterms:modified>
  <cp:category>Präsentationsvorlage</cp:category>
</cp:coreProperties>
</file>