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4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8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16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4"/>
  </p:notesMasterIdLst>
  <p:handoutMasterIdLst>
    <p:handoutMasterId r:id="rId25"/>
  </p:handoutMasterIdLst>
  <p:sldIdLst>
    <p:sldId id="274" r:id="rId2"/>
    <p:sldId id="416" r:id="rId3"/>
    <p:sldId id="417" r:id="rId4"/>
    <p:sldId id="445" r:id="rId5"/>
    <p:sldId id="434" r:id="rId6"/>
    <p:sldId id="433" r:id="rId7"/>
    <p:sldId id="454" r:id="rId8"/>
    <p:sldId id="452" r:id="rId9"/>
    <p:sldId id="449" r:id="rId10"/>
    <p:sldId id="448" r:id="rId11"/>
    <p:sldId id="451" r:id="rId12"/>
    <p:sldId id="450" r:id="rId13"/>
    <p:sldId id="446" r:id="rId14"/>
    <p:sldId id="447" r:id="rId15"/>
    <p:sldId id="455" r:id="rId16"/>
    <p:sldId id="460" r:id="rId17"/>
    <p:sldId id="461" r:id="rId18"/>
    <p:sldId id="456" r:id="rId19"/>
    <p:sldId id="457" r:id="rId20"/>
    <p:sldId id="437" r:id="rId21"/>
    <p:sldId id="436" r:id="rId22"/>
    <p:sldId id="444" r:id="rId23"/>
  </p:sldIdLst>
  <p:sldSz cx="9144000" cy="6858000" type="screen4x3"/>
  <p:notesSz cx="6794500" cy="9906000"/>
  <p:custDataLst>
    <p:tags r:id="rId26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KTypeRegular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6854350-C583-4312-8D7A-B530D0AE621F}">
          <p14:sldIdLst>
            <p14:sldId id="274"/>
            <p14:sldId id="416"/>
          </p14:sldIdLst>
        </p14:section>
        <p14:section name="Allgemeines" id="{E58A60C3-E2DD-4502-9C3F-93D88D815834}">
          <p14:sldIdLst>
            <p14:sldId id="417"/>
            <p14:sldId id="445"/>
            <p14:sldId id="434"/>
          </p14:sldIdLst>
        </p14:section>
        <p14:section name="Neue Inszenierung" id="{72CA9C7F-193A-4B0B-B9D1-C2439C2FE6EE}">
          <p14:sldIdLst>
            <p14:sldId id="433"/>
            <p14:sldId id="454"/>
            <p14:sldId id="452"/>
            <p14:sldId id="449"/>
            <p14:sldId id="448"/>
            <p14:sldId id="451"/>
            <p14:sldId id="450"/>
            <p14:sldId id="446"/>
          </p14:sldIdLst>
        </p14:section>
        <p14:section name="Probenarbeit" id="{9078C434-726F-4D53-A7E4-06636CDF2A4A}">
          <p14:sldIdLst>
            <p14:sldId id="447"/>
            <p14:sldId id="455"/>
          </p14:sldIdLst>
        </p14:section>
        <p14:section name="Nachbereitung Anne-Frank-Projekt" id="{ED880D36-CBC7-498F-AEF9-C4A42A1F3BD8}">
          <p14:sldIdLst>
            <p14:sldId id="460"/>
            <p14:sldId id="461"/>
            <p14:sldId id="456"/>
            <p14:sldId id="457"/>
          </p14:sldIdLst>
        </p14:section>
        <p14:section name="Geschäftsjahr in Zahlen (nur intern)" id="{3EA22E13-BB83-4F91-A731-BA443D73D995}">
          <p14:sldIdLst>
            <p14:sldId id="437"/>
          </p14:sldIdLst>
        </p14:section>
        <p14:section name="Resümee" id="{288C604C-64E1-46C7-AED7-C37613603915}">
          <p14:sldIdLst>
            <p14:sldId id="436"/>
          </p14:sldIdLst>
        </p14:section>
        <p14:section name="Fragen - Anregungen - Diskussion" id="{C627CB64-8A2F-4DDF-A620-D4998E90FC4D}">
          <p14:sldIdLst>
            <p14:sldId id="4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uprich, Ottmar" initials="HO" lastIdx="1" clrIdx="0">
    <p:extLst>
      <p:ext uri="{19B8F6BF-5375-455C-9EA6-DF929625EA0E}">
        <p15:presenceInfo xmlns:p15="http://schemas.microsoft.com/office/powerpoint/2012/main" userId="S::Ottmar.Hauprich@telekom.de::65a3d430-d3a7-425f-b804-ed318c0f3b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C5C6C8"/>
    <a:srgbClr val="525254"/>
    <a:srgbClr val="8D4A96"/>
    <a:srgbClr val="003361"/>
    <a:srgbClr val="515151"/>
    <a:srgbClr val="4D4D4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33" autoAdjust="0"/>
    <p:restoredTop sz="94700" autoAdjust="0"/>
  </p:normalViewPr>
  <p:slideViewPr>
    <p:cSldViewPr snapToGrid="0" snapToObjects="1">
      <p:cViewPr varScale="1">
        <p:scale>
          <a:sx n="114" d="100"/>
          <a:sy n="114" d="100"/>
        </p:scale>
        <p:origin x="1656" y="102"/>
      </p:cViewPr>
      <p:guideLst>
        <p:guide orient="horz" pos="2160"/>
        <p:guide pos="28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jpg"/><Relationship Id="rId4" Type="http://schemas.openxmlformats.org/officeDocument/2006/relationships/image" Target="../media/image17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jpg"/><Relationship Id="rId4" Type="http://schemas.openxmlformats.org/officeDocument/2006/relationships/image" Target="../media/image17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C8EB1-8339-489F-A00B-83DDB91BEBC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538668B-1EDF-4853-8A40-42B9858CE17C}">
      <dgm:prSet phldrT="[Text]" custT="1"/>
      <dgm:spPr>
        <a:solidFill>
          <a:srgbClr val="C5C6C8"/>
        </a:solidFill>
      </dgm:spPr>
      <dgm:t>
        <a:bodyPr/>
        <a:lstStyle/>
        <a:p>
          <a:endParaRPr lang="de-DE" sz="24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r>
            <a:rPr lang="de-DE" sz="2400" dirty="0">
              <a:solidFill>
                <a:schemeClr val="tx1">
                  <a:lumMod val="65000"/>
                  <a:lumOff val="35000"/>
                </a:schemeClr>
              </a:solidFill>
            </a:rPr>
            <a:t>Organe und Veränderungen 2019</a:t>
          </a:r>
        </a:p>
        <a:p>
          <a:r>
            <a:rPr lang="de-DE" sz="2400" dirty="0">
              <a:solidFill>
                <a:schemeClr val="tx1">
                  <a:lumMod val="65000"/>
                  <a:lumOff val="35000"/>
                </a:schemeClr>
              </a:solidFill>
            </a:rPr>
            <a:t>Theatergruppe </a:t>
          </a:r>
          <a:r>
            <a:rPr lang="de-DE" sz="2400" dirty="0" err="1">
              <a:solidFill>
                <a:schemeClr val="tx1">
                  <a:lumMod val="65000"/>
                  <a:lumOff val="35000"/>
                </a:schemeClr>
              </a:solidFill>
            </a:rPr>
            <a:t>Hetzerath</a:t>
          </a:r>
          <a:r>
            <a:rPr lang="de-DE" sz="2400" dirty="0">
              <a:solidFill>
                <a:schemeClr val="tx1">
                  <a:lumMod val="65000"/>
                  <a:lumOff val="35000"/>
                </a:schemeClr>
              </a:solidFill>
            </a:rPr>
            <a:t> e.V.</a:t>
          </a:r>
        </a:p>
        <a:p>
          <a:endParaRPr lang="de-DE" sz="3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BD15BD1-3E6D-47E0-8BB1-50FA8956F92D}" type="parTrans" cxnId="{9AEF25D8-DE31-47EC-A222-18143E24D1CF}">
      <dgm:prSet/>
      <dgm:spPr/>
      <dgm:t>
        <a:bodyPr/>
        <a:lstStyle/>
        <a:p>
          <a:endParaRPr lang="de-DE"/>
        </a:p>
      </dgm:t>
    </dgm:pt>
    <dgm:pt modelId="{37E13B90-2326-49CA-AD87-E4104B95CC00}" type="sibTrans" cxnId="{9AEF25D8-DE31-47EC-A222-18143E24D1CF}">
      <dgm:prSet/>
      <dgm:spPr/>
      <dgm:t>
        <a:bodyPr/>
        <a:lstStyle/>
        <a:p>
          <a:endParaRPr lang="de-DE"/>
        </a:p>
      </dgm:t>
    </dgm:pt>
    <dgm:pt modelId="{75EBA316-D086-458E-9381-01B7202FF8AA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200" b="1" dirty="0">
              <a:solidFill>
                <a:schemeClr val="tx1">
                  <a:lumMod val="75000"/>
                  <a:lumOff val="25000"/>
                </a:schemeClr>
              </a:solidFill>
            </a:rPr>
            <a:t>Vorstand Stand 20.05.2019</a:t>
          </a:r>
        </a:p>
        <a:p>
          <a:r>
            <a:rPr lang="de-DE" sz="1000" dirty="0">
              <a:solidFill>
                <a:schemeClr val="tx1">
                  <a:lumMod val="75000"/>
                  <a:lumOff val="25000"/>
                </a:schemeClr>
              </a:solidFill>
            </a:rPr>
            <a:t>Ottmar </a:t>
          </a:r>
          <a:r>
            <a:rPr lang="de-DE" sz="1000" dirty="0" err="1">
              <a:solidFill>
                <a:schemeClr val="tx1">
                  <a:lumMod val="75000"/>
                  <a:lumOff val="25000"/>
                </a:schemeClr>
              </a:solidFill>
            </a:rPr>
            <a:t>Hauprich</a:t>
          </a:r>
          <a:endParaRPr lang="de-DE" sz="10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r>
            <a:rPr lang="de-DE" sz="1000" dirty="0">
              <a:solidFill>
                <a:schemeClr val="tx1">
                  <a:lumMod val="75000"/>
                  <a:lumOff val="25000"/>
                </a:schemeClr>
              </a:solidFill>
            </a:rPr>
            <a:t>Daniela </a:t>
          </a:r>
          <a:r>
            <a:rPr lang="de-DE" sz="1000" dirty="0" err="1">
              <a:solidFill>
                <a:schemeClr val="tx1">
                  <a:lumMod val="75000"/>
                  <a:lumOff val="25000"/>
                </a:schemeClr>
              </a:solidFill>
            </a:rPr>
            <a:t>Minnebeck</a:t>
          </a:r>
          <a:endParaRPr lang="de-DE" sz="10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r>
            <a:rPr lang="de-DE" sz="1000" dirty="0">
              <a:solidFill>
                <a:schemeClr val="tx1">
                  <a:lumMod val="75000"/>
                  <a:lumOff val="25000"/>
                </a:schemeClr>
              </a:solidFill>
            </a:rPr>
            <a:t>Marion </a:t>
          </a:r>
          <a:r>
            <a:rPr lang="de-DE" sz="1000" dirty="0" err="1">
              <a:solidFill>
                <a:schemeClr val="tx1">
                  <a:lumMod val="75000"/>
                  <a:lumOff val="25000"/>
                </a:schemeClr>
              </a:solidFill>
            </a:rPr>
            <a:t>Schroden</a:t>
          </a:r>
          <a:r>
            <a:rPr lang="de-DE" sz="1000" dirty="0">
              <a:solidFill>
                <a:schemeClr val="tx1">
                  <a:lumMod val="75000"/>
                  <a:lumOff val="25000"/>
                </a:schemeClr>
              </a:solidFill>
            </a:rPr>
            <a:t> (bis 19.05.2019)</a:t>
          </a:r>
        </a:p>
        <a:p>
          <a:r>
            <a:rPr lang="de-DE" sz="1000" b="0" dirty="0">
              <a:solidFill>
                <a:schemeClr val="tx1">
                  <a:lumMod val="75000"/>
                  <a:lumOff val="25000"/>
                </a:schemeClr>
              </a:solidFill>
            </a:rPr>
            <a:t>Dieter </a:t>
          </a:r>
          <a:r>
            <a:rPr lang="de-DE" sz="1000" b="0" dirty="0" err="1">
              <a:solidFill>
                <a:schemeClr val="tx1">
                  <a:lumMod val="75000"/>
                  <a:lumOff val="25000"/>
                </a:schemeClr>
              </a:solidFill>
            </a:rPr>
            <a:t>Briesch</a:t>
          </a:r>
          <a:r>
            <a:rPr lang="de-DE" sz="1000" b="0" dirty="0">
              <a:solidFill>
                <a:schemeClr val="tx1">
                  <a:lumMod val="75000"/>
                  <a:lumOff val="25000"/>
                </a:schemeClr>
              </a:solidFill>
            </a:rPr>
            <a:t> (ab 20.05.2019)</a:t>
          </a:r>
        </a:p>
        <a:p>
          <a:r>
            <a:rPr lang="de-DE" sz="1000" dirty="0">
              <a:solidFill>
                <a:schemeClr val="tx1">
                  <a:lumMod val="75000"/>
                  <a:lumOff val="25000"/>
                </a:schemeClr>
              </a:solidFill>
            </a:rPr>
            <a:t>Jutta </a:t>
          </a:r>
          <a:r>
            <a:rPr lang="de-DE" sz="1000" dirty="0" err="1">
              <a:solidFill>
                <a:schemeClr val="tx1">
                  <a:lumMod val="75000"/>
                  <a:lumOff val="25000"/>
                </a:schemeClr>
              </a:solidFill>
            </a:rPr>
            <a:t>Klaes</a:t>
          </a:r>
          <a:r>
            <a:rPr lang="de-DE" sz="1000" dirty="0">
              <a:solidFill>
                <a:schemeClr val="tx1">
                  <a:lumMod val="75000"/>
                  <a:lumOff val="25000"/>
                </a:schemeClr>
              </a:solidFill>
            </a:rPr>
            <a:t>-Berg</a:t>
          </a:r>
        </a:p>
        <a:p>
          <a:r>
            <a:rPr lang="de-DE" sz="1000" dirty="0">
              <a:solidFill>
                <a:schemeClr val="tx1">
                  <a:lumMod val="75000"/>
                  <a:lumOff val="25000"/>
                </a:schemeClr>
              </a:solidFill>
            </a:rPr>
            <a:t>Oliver </a:t>
          </a:r>
          <a:r>
            <a:rPr lang="de-DE" sz="1000" dirty="0" err="1">
              <a:solidFill>
                <a:schemeClr val="tx1">
                  <a:lumMod val="75000"/>
                  <a:lumOff val="25000"/>
                </a:schemeClr>
              </a:solidFill>
            </a:rPr>
            <a:t>Thommes</a:t>
          </a:r>
          <a:endParaRPr lang="de-DE" sz="1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D648ECA-BAB2-453F-81B4-42A64A96BC2F}" type="parTrans" cxnId="{FC0654C1-72FF-460C-A442-FCDC2236B906}">
      <dgm:prSet/>
      <dgm:spPr/>
      <dgm:t>
        <a:bodyPr/>
        <a:lstStyle/>
        <a:p>
          <a:endParaRPr lang="de-DE"/>
        </a:p>
      </dgm:t>
    </dgm:pt>
    <dgm:pt modelId="{0EA8530A-7AAA-46FB-B950-D7DD9966CEFF}" type="sibTrans" cxnId="{FC0654C1-72FF-460C-A442-FCDC2236B906}">
      <dgm:prSet/>
      <dgm:spPr/>
      <dgm:t>
        <a:bodyPr/>
        <a:lstStyle/>
        <a:p>
          <a:endParaRPr lang="de-DE"/>
        </a:p>
      </dgm:t>
    </dgm:pt>
    <dgm:pt modelId="{268F83B0-2ABE-4B26-AC00-BB3D984C5F91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2400" dirty="0">
              <a:solidFill>
                <a:schemeClr val="tx1">
                  <a:lumMod val="65000"/>
                  <a:lumOff val="35000"/>
                </a:schemeClr>
              </a:solidFill>
            </a:rPr>
            <a:t>Mitglieder: </a:t>
          </a:r>
        </a:p>
        <a:p>
          <a:r>
            <a:rPr lang="de-DE" sz="1400" dirty="0">
              <a:solidFill>
                <a:schemeClr val="tx1">
                  <a:lumMod val="65000"/>
                  <a:lumOff val="35000"/>
                </a:schemeClr>
              </a:solidFill>
            </a:rPr>
            <a:t>Stand 20.05.2019 </a:t>
          </a:r>
        </a:p>
        <a:p>
          <a:r>
            <a:rPr lang="de-DE" sz="2400" dirty="0">
              <a:solidFill>
                <a:schemeClr val="tx1">
                  <a:lumMod val="65000"/>
                  <a:lumOff val="35000"/>
                </a:schemeClr>
              </a:solidFill>
            </a:rPr>
            <a:t>19 </a:t>
          </a:r>
        </a:p>
      </dgm:t>
    </dgm:pt>
    <dgm:pt modelId="{130DCC02-0499-459A-A120-A731A39BCA6B}" type="parTrans" cxnId="{ADFC940D-DE29-479E-BF1C-654B7598AE1B}">
      <dgm:prSet/>
      <dgm:spPr/>
      <dgm:t>
        <a:bodyPr/>
        <a:lstStyle/>
        <a:p>
          <a:endParaRPr lang="de-DE"/>
        </a:p>
      </dgm:t>
    </dgm:pt>
    <dgm:pt modelId="{51F37A60-5E5E-461F-A3BC-CB58E16E0FEE}" type="sibTrans" cxnId="{ADFC940D-DE29-479E-BF1C-654B7598AE1B}">
      <dgm:prSet/>
      <dgm:spPr/>
      <dgm:t>
        <a:bodyPr/>
        <a:lstStyle/>
        <a:p>
          <a:endParaRPr lang="de-DE"/>
        </a:p>
      </dgm:t>
    </dgm:pt>
    <dgm:pt modelId="{BF7DF40A-9373-4D7D-A85E-FDD92CF210BC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200" b="1" dirty="0">
              <a:solidFill>
                <a:schemeClr val="tx1">
                  <a:lumMod val="50000"/>
                  <a:lumOff val="50000"/>
                </a:schemeClr>
              </a:solidFill>
            </a:rPr>
            <a:t>Arbeitskreis </a:t>
          </a:r>
        </a:p>
        <a:p>
          <a:r>
            <a:rPr lang="de-DE" sz="1200" b="1" dirty="0">
              <a:solidFill>
                <a:schemeClr val="tx1">
                  <a:lumMod val="50000"/>
                  <a:lumOff val="50000"/>
                </a:schemeClr>
              </a:solidFill>
            </a:rPr>
            <a:t>(jüdische Leben in </a:t>
          </a:r>
          <a:r>
            <a:rPr lang="de-DE" sz="1200" b="1" dirty="0" err="1">
              <a:solidFill>
                <a:schemeClr val="tx1">
                  <a:lumMod val="50000"/>
                  <a:lumOff val="50000"/>
                </a:schemeClr>
              </a:solidFill>
            </a:rPr>
            <a:t>Hetzerath</a:t>
          </a:r>
          <a:r>
            <a:rPr lang="de-DE" sz="1200" b="1" dirty="0">
              <a:solidFill>
                <a:schemeClr val="tx1">
                  <a:lumMod val="50000"/>
                  <a:lumOff val="50000"/>
                </a:schemeClr>
              </a:solidFill>
            </a:rPr>
            <a:t> „Haas“)</a:t>
          </a:r>
        </a:p>
        <a:p>
          <a:r>
            <a:rPr lang="de-DE" sz="800" dirty="0">
              <a:solidFill>
                <a:schemeClr val="tx1">
                  <a:lumMod val="75000"/>
                  <a:lumOff val="25000"/>
                </a:schemeClr>
              </a:solidFill>
            </a:rPr>
            <a:t>Ottmar </a:t>
          </a:r>
          <a:r>
            <a:rPr lang="de-DE" sz="800" dirty="0" err="1">
              <a:solidFill>
                <a:schemeClr val="tx1">
                  <a:lumMod val="75000"/>
                  <a:lumOff val="25000"/>
                </a:schemeClr>
              </a:solidFill>
            </a:rPr>
            <a:t>Hauprich</a:t>
          </a:r>
          <a:endParaRPr lang="de-DE" sz="8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r>
            <a:rPr lang="de-DE" sz="800" dirty="0">
              <a:solidFill>
                <a:schemeClr val="tx1">
                  <a:lumMod val="75000"/>
                  <a:lumOff val="25000"/>
                </a:schemeClr>
              </a:solidFill>
            </a:rPr>
            <a:t>Tina Karls</a:t>
          </a:r>
        </a:p>
        <a:p>
          <a:r>
            <a:rPr lang="de-DE" sz="800" dirty="0">
              <a:solidFill>
                <a:schemeClr val="tx1">
                  <a:lumMod val="75000"/>
                  <a:lumOff val="25000"/>
                </a:schemeClr>
              </a:solidFill>
            </a:rPr>
            <a:t>Jutta </a:t>
          </a:r>
          <a:r>
            <a:rPr lang="de-DE" sz="800" dirty="0" err="1">
              <a:solidFill>
                <a:schemeClr val="tx1">
                  <a:lumMod val="75000"/>
                  <a:lumOff val="25000"/>
                </a:schemeClr>
              </a:solidFill>
            </a:rPr>
            <a:t>Klaes</a:t>
          </a:r>
          <a:r>
            <a:rPr lang="de-DE" sz="800" dirty="0">
              <a:solidFill>
                <a:schemeClr val="tx1">
                  <a:lumMod val="75000"/>
                  <a:lumOff val="25000"/>
                </a:schemeClr>
              </a:solidFill>
            </a:rPr>
            <a:t>-Berg</a:t>
          </a:r>
        </a:p>
        <a:p>
          <a:r>
            <a:rPr lang="de-DE" sz="800" dirty="0">
              <a:solidFill>
                <a:schemeClr val="tx1">
                  <a:lumMod val="75000"/>
                  <a:lumOff val="25000"/>
                </a:schemeClr>
              </a:solidFill>
            </a:rPr>
            <a:t>Andrea Eberhard (kein Vereinsmitglied)</a:t>
          </a:r>
        </a:p>
        <a:p>
          <a:r>
            <a:rPr lang="de-DE" sz="800" dirty="0">
              <a:solidFill>
                <a:schemeClr val="tx1">
                  <a:lumMod val="75000"/>
                  <a:lumOff val="25000"/>
                </a:schemeClr>
              </a:solidFill>
            </a:rPr>
            <a:t>Daniel Zimmer </a:t>
          </a:r>
        </a:p>
        <a:p>
          <a:r>
            <a:rPr lang="de-DE" sz="800" dirty="0">
              <a:solidFill>
                <a:schemeClr val="tx1">
                  <a:lumMod val="75000"/>
                  <a:lumOff val="25000"/>
                </a:schemeClr>
              </a:solidFill>
            </a:rPr>
            <a:t> Monika Traut-Bonato (kein Vereinsmitglied)</a:t>
          </a:r>
        </a:p>
      </dgm:t>
    </dgm:pt>
    <dgm:pt modelId="{84F873BD-FACD-433E-90E8-6C8CC5D49885}" type="parTrans" cxnId="{770594C1-AD21-40C3-99E5-75F48421DFE3}">
      <dgm:prSet/>
      <dgm:spPr/>
      <dgm:t>
        <a:bodyPr/>
        <a:lstStyle/>
        <a:p>
          <a:endParaRPr lang="de-DE"/>
        </a:p>
      </dgm:t>
    </dgm:pt>
    <dgm:pt modelId="{5D600EC1-2F7E-4F28-A6AB-C756CD5DED0E}" type="sibTrans" cxnId="{770594C1-AD21-40C3-99E5-75F48421DFE3}">
      <dgm:prSet/>
      <dgm:spPr/>
      <dgm:t>
        <a:bodyPr/>
        <a:lstStyle/>
        <a:p>
          <a:endParaRPr lang="de-DE"/>
        </a:p>
      </dgm:t>
    </dgm:pt>
    <dgm:pt modelId="{8E3A5275-1190-4672-9FC6-1F6C63257B93}" type="pres">
      <dgm:prSet presAssocID="{42CC8EB1-8339-489F-A00B-83DDB91BEBC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96C0186-425A-464A-881D-47A874F44A0A}" type="pres">
      <dgm:prSet presAssocID="{C538668B-1EDF-4853-8A40-42B9858CE17C}" presName="vertOne" presStyleCnt="0"/>
      <dgm:spPr/>
    </dgm:pt>
    <dgm:pt modelId="{7CF62CB3-7E6B-49D8-9C46-766771F64EC0}" type="pres">
      <dgm:prSet presAssocID="{C538668B-1EDF-4853-8A40-42B9858CE17C}" presName="txOne" presStyleLbl="node0" presStyleIdx="0" presStyleCnt="1" custScaleY="101960" custLinFactNeighborX="-3304" custLinFactNeighborY="-912">
        <dgm:presLayoutVars>
          <dgm:chPref val="3"/>
        </dgm:presLayoutVars>
      </dgm:prSet>
      <dgm:spPr/>
    </dgm:pt>
    <dgm:pt modelId="{F8453FE1-AF2A-4387-8C4A-D89ACBE5096A}" type="pres">
      <dgm:prSet presAssocID="{C538668B-1EDF-4853-8A40-42B9858CE17C}" presName="parTransOne" presStyleCnt="0"/>
      <dgm:spPr/>
    </dgm:pt>
    <dgm:pt modelId="{26C8D856-BE30-46A1-8078-F3383ABA654A}" type="pres">
      <dgm:prSet presAssocID="{C538668B-1EDF-4853-8A40-42B9858CE17C}" presName="horzOne" presStyleCnt="0"/>
      <dgm:spPr/>
    </dgm:pt>
    <dgm:pt modelId="{A0C480ED-1D2F-4FD9-B821-D00709CBA273}" type="pres">
      <dgm:prSet presAssocID="{75EBA316-D086-458E-9381-01B7202FF8AA}" presName="vertTwo" presStyleCnt="0"/>
      <dgm:spPr/>
    </dgm:pt>
    <dgm:pt modelId="{1F2FC19A-4882-49BB-BC1C-AB4ADBEDE804}" type="pres">
      <dgm:prSet presAssocID="{75EBA316-D086-458E-9381-01B7202FF8AA}" presName="txTwo" presStyleLbl="node2" presStyleIdx="0" presStyleCnt="2" custScaleX="62600" custLinFactNeighborX="-10128">
        <dgm:presLayoutVars>
          <dgm:chPref val="3"/>
        </dgm:presLayoutVars>
      </dgm:prSet>
      <dgm:spPr/>
    </dgm:pt>
    <dgm:pt modelId="{5213785A-B123-4B8C-A3E9-28CA000DD128}" type="pres">
      <dgm:prSet presAssocID="{75EBA316-D086-458E-9381-01B7202FF8AA}" presName="parTransTwo" presStyleCnt="0"/>
      <dgm:spPr/>
    </dgm:pt>
    <dgm:pt modelId="{11B46FAB-9A27-4B05-A5B2-85C3CB6EC01E}" type="pres">
      <dgm:prSet presAssocID="{75EBA316-D086-458E-9381-01B7202FF8AA}" presName="horzTwo" presStyleCnt="0"/>
      <dgm:spPr/>
    </dgm:pt>
    <dgm:pt modelId="{5DEC6613-7477-4591-B609-2261B4AD2175}" type="pres">
      <dgm:prSet presAssocID="{268F83B0-2ABE-4B26-AC00-BB3D984C5F91}" presName="vertThree" presStyleCnt="0"/>
      <dgm:spPr/>
    </dgm:pt>
    <dgm:pt modelId="{6CF1191E-596C-4D2C-8394-1915A3F11B6E}" type="pres">
      <dgm:prSet presAssocID="{268F83B0-2ABE-4B26-AC00-BB3D984C5F91}" presName="txThree" presStyleLbl="node3" presStyleIdx="0" presStyleCnt="1" custScaleX="208554" custScaleY="73609" custLinFactNeighborX="73424" custLinFactNeighborY="-4526">
        <dgm:presLayoutVars>
          <dgm:chPref val="3"/>
        </dgm:presLayoutVars>
      </dgm:prSet>
      <dgm:spPr/>
    </dgm:pt>
    <dgm:pt modelId="{19FC82DD-FDF0-4343-B7FA-FC786BF60F94}" type="pres">
      <dgm:prSet presAssocID="{268F83B0-2ABE-4B26-AC00-BB3D984C5F91}" presName="horzThree" presStyleCnt="0"/>
      <dgm:spPr/>
    </dgm:pt>
    <dgm:pt modelId="{CB3019D5-3FD8-4207-AD18-894A1999C22C}" type="pres">
      <dgm:prSet presAssocID="{0EA8530A-7AAA-46FB-B950-D7DD9966CEFF}" presName="sibSpaceTwo" presStyleCnt="0"/>
      <dgm:spPr/>
    </dgm:pt>
    <dgm:pt modelId="{DA3F7BF4-045F-4984-8018-3D093725CE05}" type="pres">
      <dgm:prSet presAssocID="{BF7DF40A-9373-4D7D-A85E-FDD92CF210BC}" presName="vertTwo" presStyleCnt="0"/>
      <dgm:spPr/>
    </dgm:pt>
    <dgm:pt modelId="{6E5D32F6-2079-4871-90A8-414B1A902122}" type="pres">
      <dgm:prSet presAssocID="{BF7DF40A-9373-4D7D-A85E-FDD92CF210BC}" presName="txTwo" presStyleLbl="node2" presStyleIdx="1" presStyleCnt="2" custScaleX="135273" custLinFactNeighborX="-20254" custLinFactNeighborY="-68">
        <dgm:presLayoutVars>
          <dgm:chPref val="3"/>
        </dgm:presLayoutVars>
      </dgm:prSet>
      <dgm:spPr/>
    </dgm:pt>
    <dgm:pt modelId="{D829867C-7AF4-43B8-BFD5-35A4D309B1E6}" type="pres">
      <dgm:prSet presAssocID="{BF7DF40A-9373-4D7D-A85E-FDD92CF210BC}" presName="horzTwo" presStyleCnt="0"/>
      <dgm:spPr/>
    </dgm:pt>
  </dgm:ptLst>
  <dgm:cxnLst>
    <dgm:cxn modelId="{11552F04-AD4B-4CA6-9124-E0556E2B6E6C}" type="presOf" srcId="{42CC8EB1-8339-489F-A00B-83DDB91BEBC6}" destId="{8E3A5275-1190-4672-9FC6-1F6C63257B93}" srcOrd="0" destOrd="0" presId="urn:microsoft.com/office/officeart/2005/8/layout/hierarchy4"/>
    <dgm:cxn modelId="{ADFC940D-DE29-479E-BF1C-654B7598AE1B}" srcId="{75EBA316-D086-458E-9381-01B7202FF8AA}" destId="{268F83B0-2ABE-4B26-AC00-BB3D984C5F91}" srcOrd="0" destOrd="0" parTransId="{130DCC02-0499-459A-A120-A731A39BCA6B}" sibTransId="{51F37A60-5E5E-461F-A3BC-CB58E16E0FEE}"/>
    <dgm:cxn modelId="{971443AB-CCE7-4584-B43B-AC0FA079EF34}" type="presOf" srcId="{75EBA316-D086-458E-9381-01B7202FF8AA}" destId="{1F2FC19A-4882-49BB-BC1C-AB4ADBEDE804}" srcOrd="0" destOrd="0" presId="urn:microsoft.com/office/officeart/2005/8/layout/hierarchy4"/>
    <dgm:cxn modelId="{FC0654C1-72FF-460C-A442-FCDC2236B906}" srcId="{C538668B-1EDF-4853-8A40-42B9858CE17C}" destId="{75EBA316-D086-458E-9381-01B7202FF8AA}" srcOrd="0" destOrd="0" parTransId="{7D648ECA-BAB2-453F-81B4-42A64A96BC2F}" sibTransId="{0EA8530A-7AAA-46FB-B950-D7DD9966CEFF}"/>
    <dgm:cxn modelId="{770594C1-AD21-40C3-99E5-75F48421DFE3}" srcId="{C538668B-1EDF-4853-8A40-42B9858CE17C}" destId="{BF7DF40A-9373-4D7D-A85E-FDD92CF210BC}" srcOrd="1" destOrd="0" parTransId="{84F873BD-FACD-433E-90E8-6C8CC5D49885}" sibTransId="{5D600EC1-2F7E-4F28-A6AB-C756CD5DED0E}"/>
    <dgm:cxn modelId="{B76A16C4-79F9-403B-A6CD-0D2B1449DE82}" type="presOf" srcId="{C538668B-1EDF-4853-8A40-42B9858CE17C}" destId="{7CF62CB3-7E6B-49D8-9C46-766771F64EC0}" srcOrd="0" destOrd="0" presId="urn:microsoft.com/office/officeart/2005/8/layout/hierarchy4"/>
    <dgm:cxn modelId="{9AEF25D8-DE31-47EC-A222-18143E24D1CF}" srcId="{42CC8EB1-8339-489F-A00B-83DDB91BEBC6}" destId="{C538668B-1EDF-4853-8A40-42B9858CE17C}" srcOrd="0" destOrd="0" parTransId="{3BD15BD1-3E6D-47E0-8BB1-50FA8956F92D}" sibTransId="{37E13B90-2326-49CA-AD87-E4104B95CC00}"/>
    <dgm:cxn modelId="{20973ADE-50A2-427F-9549-4805A5F34002}" type="presOf" srcId="{BF7DF40A-9373-4D7D-A85E-FDD92CF210BC}" destId="{6E5D32F6-2079-4871-90A8-414B1A902122}" srcOrd="0" destOrd="0" presId="urn:microsoft.com/office/officeart/2005/8/layout/hierarchy4"/>
    <dgm:cxn modelId="{D38625EC-F485-42ED-BCDC-874A4419139D}" type="presOf" srcId="{268F83B0-2ABE-4B26-AC00-BB3D984C5F91}" destId="{6CF1191E-596C-4D2C-8394-1915A3F11B6E}" srcOrd="0" destOrd="0" presId="urn:microsoft.com/office/officeart/2005/8/layout/hierarchy4"/>
    <dgm:cxn modelId="{065B7713-028B-41C8-B557-CC109FC19324}" type="presParOf" srcId="{8E3A5275-1190-4672-9FC6-1F6C63257B93}" destId="{B96C0186-425A-464A-881D-47A874F44A0A}" srcOrd="0" destOrd="0" presId="urn:microsoft.com/office/officeart/2005/8/layout/hierarchy4"/>
    <dgm:cxn modelId="{29BB3BE8-7798-43A1-877B-E152EF1A1155}" type="presParOf" srcId="{B96C0186-425A-464A-881D-47A874F44A0A}" destId="{7CF62CB3-7E6B-49D8-9C46-766771F64EC0}" srcOrd="0" destOrd="0" presId="urn:microsoft.com/office/officeart/2005/8/layout/hierarchy4"/>
    <dgm:cxn modelId="{716DD19C-7EF7-4E30-930D-9CFA7DA6FEFB}" type="presParOf" srcId="{B96C0186-425A-464A-881D-47A874F44A0A}" destId="{F8453FE1-AF2A-4387-8C4A-D89ACBE5096A}" srcOrd="1" destOrd="0" presId="urn:microsoft.com/office/officeart/2005/8/layout/hierarchy4"/>
    <dgm:cxn modelId="{742AFD7F-8FAB-479C-BA3A-60D4C7701422}" type="presParOf" srcId="{B96C0186-425A-464A-881D-47A874F44A0A}" destId="{26C8D856-BE30-46A1-8078-F3383ABA654A}" srcOrd="2" destOrd="0" presId="urn:microsoft.com/office/officeart/2005/8/layout/hierarchy4"/>
    <dgm:cxn modelId="{EB8C53D8-AFDD-4BB1-B307-B54CC0F55056}" type="presParOf" srcId="{26C8D856-BE30-46A1-8078-F3383ABA654A}" destId="{A0C480ED-1D2F-4FD9-B821-D00709CBA273}" srcOrd="0" destOrd="0" presId="urn:microsoft.com/office/officeart/2005/8/layout/hierarchy4"/>
    <dgm:cxn modelId="{712F9DC1-CE57-4E3D-B510-543739C93538}" type="presParOf" srcId="{A0C480ED-1D2F-4FD9-B821-D00709CBA273}" destId="{1F2FC19A-4882-49BB-BC1C-AB4ADBEDE804}" srcOrd="0" destOrd="0" presId="urn:microsoft.com/office/officeart/2005/8/layout/hierarchy4"/>
    <dgm:cxn modelId="{1C6482DC-2FAF-4077-910F-5BC3564B1CA3}" type="presParOf" srcId="{A0C480ED-1D2F-4FD9-B821-D00709CBA273}" destId="{5213785A-B123-4B8C-A3E9-28CA000DD128}" srcOrd="1" destOrd="0" presId="urn:microsoft.com/office/officeart/2005/8/layout/hierarchy4"/>
    <dgm:cxn modelId="{57305574-1058-493F-A722-75199E5E7D42}" type="presParOf" srcId="{A0C480ED-1D2F-4FD9-B821-D00709CBA273}" destId="{11B46FAB-9A27-4B05-A5B2-85C3CB6EC01E}" srcOrd="2" destOrd="0" presId="urn:microsoft.com/office/officeart/2005/8/layout/hierarchy4"/>
    <dgm:cxn modelId="{34181C13-69F1-4F6A-825C-08D172D46446}" type="presParOf" srcId="{11B46FAB-9A27-4B05-A5B2-85C3CB6EC01E}" destId="{5DEC6613-7477-4591-B609-2261B4AD2175}" srcOrd="0" destOrd="0" presId="urn:microsoft.com/office/officeart/2005/8/layout/hierarchy4"/>
    <dgm:cxn modelId="{22C4E6E4-5CCC-455F-98D2-ACA73336E9F1}" type="presParOf" srcId="{5DEC6613-7477-4591-B609-2261B4AD2175}" destId="{6CF1191E-596C-4D2C-8394-1915A3F11B6E}" srcOrd="0" destOrd="0" presId="urn:microsoft.com/office/officeart/2005/8/layout/hierarchy4"/>
    <dgm:cxn modelId="{06ED0B53-2A94-417D-9EB6-5ECA4B2BB323}" type="presParOf" srcId="{5DEC6613-7477-4591-B609-2261B4AD2175}" destId="{19FC82DD-FDF0-4343-B7FA-FC786BF60F94}" srcOrd="1" destOrd="0" presId="urn:microsoft.com/office/officeart/2005/8/layout/hierarchy4"/>
    <dgm:cxn modelId="{ECCEB780-1627-445B-8C0C-68DABE041077}" type="presParOf" srcId="{26C8D856-BE30-46A1-8078-F3383ABA654A}" destId="{CB3019D5-3FD8-4207-AD18-894A1999C22C}" srcOrd="1" destOrd="0" presId="urn:microsoft.com/office/officeart/2005/8/layout/hierarchy4"/>
    <dgm:cxn modelId="{68126293-3893-404E-8E88-48FB0C6B4218}" type="presParOf" srcId="{26C8D856-BE30-46A1-8078-F3383ABA654A}" destId="{DA3F7BF4-045F-4984-8018-3D093725CE05}" srcOrd="2" destOrd="0" presId="urn:microsoft.com/office/officeart/2005/8/layout/hierarchy4"/>
    <dgm:cxn modelId="{69CB888D-89F7-4791-A794-7BD8267CA0A2}" type="presParOf" srcId="{DA3F7BF4-045F-4984-8018-3D093725CE05}" destId="{6E5D32F6-2079-4871-90A8-414B1A902122}" srcOrd="0" destOrd="0" presId="urn:microsoft.com/office/officeart/2005/8/layout/hierarchy4"/>
    <dgm:cxn modelId="{5E24344B-2F48-479E-8D57-48B4CC684669}" type="presParOf" srcId="{DA3F7BF4-045F-4984-8018-3D093725CE05}" destId="{D829867C-7AF4-43B8-BFD5-35A4D309B1E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5AF949-1EE5-43F8-A37F-48148B2AB1CB}" type="doc">
      <dgm:prSet loTypeId="urn:microsoft.com/office/officeart/2005/8/layout/vList5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de-DE"/>
        </a:p>
      </dgm:t>
    </dgm:pt>
    <dgm:pt modelId="{9401ECC5-D38B-4A74-B153-EF9D4641600F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26.01.2019</a:t>
          </a:r>
        </a:p>
      </dgm:t>
    </dgm:pt>
    <dgm:pt modelId="{29F83500-CC0D-44A9-8A72-0C23B082C028}" type="parTrans" cxnId="{5A24226B-FD2E-47A1-8348-0E8CCDCFAD4C}">
      <dgm:prSet/>
      <dgm:spPr/>
      <dgm:t>
        <a:bodyPr/>
        <a:lstStyle/>
        <a:p>
          <a:endParaRPr lang="de-DE"/>
        </a:p>
      </dgm:t>
    </dgm:pt>
    <dgm:pt modelId="{6B7F8056-C052-40A4-9EDA-114789C61881}" type="sibTrans" cxnId="{5A24226B-FD2E-47A1-8348-0E8CCDCFAD4C}">
      <dgm:prSet/>
      <dgm:spPr/>
      <dgm:t>
        <a:bodyPr/>
        <a:lstStyle/>
        <a:p>
          <a:endParaRPr lang="de-DE"/>
        </a:p>
      </dgm:t>
    </dgm:pt>
    <dgm:pt modelId="{BF616D95-5AC2-4920-8414-80B0758559FA}">
      <dgm:prSet phldrT="[Text]"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de-DE" dirty="0"/>
            <a:t>Theaterbesuch – Charleys Tante, Bonn</a:t>
          </a:r>
        </a:p>
      </dgm:t>
    </dgm:pt>
    <dgm:pt modelId="{3FE27AC8-4352-4DCD-AF4C-F792BDF4503B}" type="parTrans" cxnId="{F805EE4C-3600-41B7-B0F8-B37299036926}">
      <dgm:prSet/>
      <dgm:spPr/>
      <dgm:t>
        <a:bodyPr/>
        <a:lstStyle/>
        <a:p>
          <a:endParaRPr lang="de-DE"/>
        </a:p>
      </dgm:t>
    </dgm:pt>
    <dgm:pt modelId="{4A3C91B2-6D13-4EB8-A538-B060B769E440}" type="sibTrans" cxnId="{F805EE4C-3600-41B7-B0F8-B37299036926}">
      <dgm:prSet/>
      <dgm:spPr/>
      <dgm:t>
        <a:bodyPr/>
        <a:lstStyle/>
        <a:p>
          <a:endParaRPr lang="de-DE"/>
        </a:p>
      </dgm:t>
    </dgm:pt>
    <dgm:pt modelId="{3E1FAB71-0897-4B34-804A-E4528B4645B7}">
      <dgm:prSet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30.05.2019</a:t>
          </a:r>
        </a:p>
      </dgm:t>
    </dgm:pt>
    <dgm:pt modelId="{F950CCE3-7E65-416D-AE8B-53D5802B629A}" type="parTrans" cxnId="{EE7DEB9B-925B-498A-B7C7-8D75AFFD7EDF}">
      <dgm:prSet/>
      <dgm:spPr/>
      <dgm:t>
        <a:bodyPr/>
        <a:lstStyle/>
        <a:p>
          <a:endParaRPr lang="de-DE"/>
        </a:p>
      </dgm:t>
    </dgm:pt>
    <dgm:pt modelId="{3B6A1A11-23A7-4FE9-9030-AA92DD6A8473}" type="sibTrans" cxnId="{EE7DEB9B-925B-498A-B7C7-8D75AFFD7EDF}">
      <dgm:prSet/>
      <dgm:spPr/>
      <dgm:t>
        <a:bodyPr/>
        <a:lstStyle/>
        <a:p>
          <a:endParaRPr lang="de-DE"/>
        </a:p>
      </dgm:t>
    </dgm:pt>
    <dgm:pt modelId="{7D64BAD3-5DB3-4E6E-89E0-9E004B97D588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de-DE" dirty="0"/>
            <a:t>„</a:t>
          </a:r>
          <a:r>
            <a:rPr lang="de-DE" dirty="0" err="1"/>
            <a:t>Hetzerath</a:t>
          </a:r>
          <a:r>
            <a:rPr lang="de-DE" dirty="0"/>
            <a:t> Spielt“ Standdienste</a:t>
          </a:r>
        </a:p>
      </dgm:t>
    </dgm:pt>
    <dgm:pt modelId="{6350D029-91B2-487A-8DA7-CC59243E16B1}" type="parTrans" cxnId="{C232E86C-42B5-4AE4-AE59-C3D98773F47F}">
      <dgm:prSet/>
      <dgm:spPr/>
      <dgm:t>
        <a:bodyPr/>
        <a:lstStyle/>
        <a:p>
          <a:endParaRPr lang="de-DE"/>
        </a:p>
      </dgm:t>
    </dgm:pt>
    <dgm:pt modelId="{80B9C7BE-0CA5-4DD2-B6B8-1E481F5EE8DD}" type="sibTrans" cxnId="{C232E86C-42B5-4AE4-AE59-C3D98773F47F}">
      <dgm:prSet/>
      <dgm:spPr/>
      <dgm:t>
        <a:bodyPr/>
        <a:lstStyle/>
        <a:p>
          <a:endParaRPr lang="de-DE"/>
        </a:p>
      </dgm:t>
    </dgm:pt>
    <dgm:pt modelId="{2176DD65-BB49-4635-8626-ACECACFCD785}">
      <dgm:prSet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20.05.2019</a:t>
          </a:r>
        </a:p>
      </dgm:t>
    </dgm:pt>
    <dgm:pt modelId="{7E787A7F-DCCB-488B-9032-060B471EEE1E}" type="parTrans" cxnId="{10AA1C94-F55A-4E23-A20E-38F0077D408F}">
      <dgm:prSet/>
      <dgm:spPr/>
      <dgm:t>
        <a:bodyPr/>
        <a:lstStyle/>
        <a:p>
          <a:endParaRPr lang="de-DE"/>
        </a:p>
      </dgm:t>
    </dgm:pt>
    <dgm:pt modelId="{F4B0ECB8-A812-4310-A86B-C595D224CDB4}" type="sibTrans" cxnId="{10AA1C94-F55A-4E23-A20E-38F0077D408F}">
      <dgm:prSet/>
      <dgm:spPr/>
      <dgm:t>
        <a:bodyPr/>
        <a:lstStyle/>
        <a:p>
          <a:endParaRPr lang="de-DE"/>
        </a:p>
      </dgm:t>
    </dgm:pt>
    <dgm:pt modelId="{DF8CC228-7DCF-4888-BAF9-DC8B7CD6F8E7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de-DE" dirty="0"/>
            <a:t>Mitgliederversammlung mit Neuwahl des Kassierers</a:t>
          </a:r>
        </a:p>
      </dgm:t>
    </dgm:pt>
    <dgm:pt modelId="{83178C51-8F7B-4B18-A987-B2FA4DE91BC3}" type="parTrans" cxnId="{8D49613F-CA92-491A-92A0-772C5C37E992}">
      <dgm:prSet/>
      <dgm:spPr/>
      <dgm:t>
        <a:bodyPr/>
        <a:lstStyle/>
        <a:p>
          <a:endParaRPr lang="de-DE"/>
        </a:p>
      </dgm:t>
    </dgm:pt>
    <dgm:pt modelId="{FFBBC482-52EB-4519-B8F7-45903A3D4D27}" type="sibTrans" cxnId="{8D49613F-CA92-491A-92A0-772C5C37E992}">
      <dgm:prSet/>
      <dgm:spPr/>
      <dgm:t>
        <a:bodyPr/>
        <a:lstStyle/>
        <a:p>
          <a:endParaRPr lang="de-DE"/>
        </a:p>
      </dgm:t>
    </dgm:pt>
    <dgm:pt modelId="{E2B40970-D52C-435B-97D6-54E5D40842E8}">
      <dgm:prSet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19.09.2019</a:t>
          </a:r>
          <a:r>
            <a:rPr lang="de-DE" sz="2700" b="1" dirty="0">
              <a:solidFill>
                <a:schemeClr val="tx1">
                  <a:lumMod val="65000"/>
                  <a:lumOff val="35000"/>
                </a:schemeClr>
              </a:solidFill>
            </a:rPr>
            <a:t>  </a:t>
          </a:r>
        </a:p>
      </dgm:t>
    </dgm:pt>
    <dgm:pt modelId="{C0DD101E-CDA6-45D5-A6C3-B8B908D0E743}" type="parTrans" cxnId="{06489DC2-2F6B-4CDA-8844-8CC07D127D9E}">
      <dgm:prSet/>
      <dgm:spPr/>
      <dgm:t>
        <a:bodyPr/>
        <a:lstStyle/>
        <a:p>
          <a:endParaRPr lang="de-DE"/>
        </a:p>
      </dgm:t>
    </dgm:pt>
    <dgm:pt modelId="{1491F492-81D3-4454-B174-B7E2938BEC38}" type="sibTrans" cxnId="{06489DC2-2F6B-4CDA-8844-8CC07D127D9E}">
      <dgm:prSet/>
      <dgm:spPr/>
      <dgm:t>
        <a:bodyPr/>
        <a:lstStyle/>
        <a:p>
          <a:endParaRPr lang="de-DE"/>
        </a:p>
      </dgm:t>
    </dgm:pt>
    <dgm:pt modelId="{EB385CFB-3666-4EDC-9647-FB11F8876500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de-DE" dirty="0"/>
            <a:t>Meeting-AFZ-Berlin (Feedback Anne-Frank-Projekt, Peer-Guides-Projekte) </a:t>
          </a:r>
        </a:p>
      </dgm:t>
    </dgm:pt>
    <dgm:pt modelId="{3322D380-A07F-4096-88BC-FB1C56ACA1F5}" type="parTrans" cxnId="{EA0561B0-5450-466E-9BC4-DBBBD0709E46}">
      <dgm:prSet/>
      <dgm:spPr/>
      <dgm:t>
        <a:bodyPr/>
        <a:lstStyle/>
        <a:p>
          <a:endParaRPr lang="de-DE"/>
        </a:p>
      </dgm:t>
    </dgm:pt>
    <dgm:pt modelId="{8B743558-4416-4055-9C84-6E0465193B72}" type="sibTrans" cxnId="{EA0561B0-5450-466E-9BC4-DBBBD0709E46}">
      <dgm:prSet/>
      <dgm:spPr/>
      <dgm:t>
        <a:bodyPr/>
        <a:lstStyle/>
        <a:p>
          <a:endParaRPr lang="de-DE"/>
        </a:p>
      </dgm:t>
    </dgm:pt>
    <dgm:pt modelId="{85079315-ED1E-4C42-A078-1C35E445F15A}">
      <dgm:prSet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30.09.2019</a:t>
          </a:r>
          <a:r>
            <a:rPr lang="de-DE" sz="2700" b="1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</a:p>
      </dgm:t>
    </dgm:pt>
    <dgm:pt modelId="{ECCB4AF4-3DD1-4C16-8BF3-2C1991FE4B84}" type="parTrans" cxnId="{7DC61C23-FFC3-4464-BF79-38636C7B5955}">
      <dgm:prSet/>
      <dgm:spPr/>
      <dgm:t>
        <a:bodyPr/>
        <a:lstStyle/>
        <a:p>
          <a:endParaRPr lang="de-DE"/>
        </a:p>
      </dgm:t>
    </dgm:pt>
    <dgm:pt modelId="{5B80E0AB-4548-40DB-98F7-13B86A2A496D}" type="sibTrans" cxnId="{7DC61C23-FFC3-4464-BF79-38636C7B5955}">
      <dgm:prSet/>
      <dgm:spPr/>
      <dgm:t>
        <a:bodyPr/>
        <a:lstStyle/>
        <a:p>
          <a:endParaRPr lang="de-DE"/>
        </a:p>
      </dgm:t>
    </dgm:pt>
    <dgm:pt modelId="{54DB5101-C017-49EB-AC50-2FA18C96086D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de-DE" b="1" dirty="0"/>
            <a:t>Entscheidung für „Mord im Orientexpress“ – Beginn der Probenarbeit </a:t>
          </a:r>
        </a:p>
      </dgm:t>
    </dgm:pt>
    <dgm:pt modelId="{BBFB4D82-3113-409E-A9FC-968581873131}" type="parTrans" cxnId="{6E356669-3FEB-4EAD-A71C-DF665392CDAC}">
      <dgm:prSet/>
      <dgm:spPr/>
      <dgm:t>
        <a:bodyPr/>
        <a:lstStyle/>
        <a:p>
          <a:endParaRPr lang="de-DE"/>
        </a:p>
      </dgm:t>
    </dgm:pt>
    <dgm:pt modelId="{8023D2CD-53AA-4B38-8D5E-3C232EBEE3E7}" type="sibTrans" cxnId="{6E356669-3FEB-4EAD-A71C-DF665392CDAC}">
      <dgm:prSet/>
      <dgm:spPr/>
      <dgm:t>
        <a:bodyPr/>
        <a:lstStyle/>
        <a:p>
          <a:endParaRPr lang="de-DE"/>
        </a:p>
      </dgm:t>
    </dgm:pt>
    <dgm:pt modelId="{DA80575F-3B4B-473F-8A30-F6FB159DF4F9}">
      <dgm:prSet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16.11.2019</a:t>
          </a:r>
        </a:p>
      </dgm:t>
    </dgm:pt>
    <dgm:pt modelId="{5610EED5-7DBD-4234-8871-48DB4D135BF6}" type="parTrans" cxnId="{EF678135-A157-4408-B94A-1CF5E89EE607}">
      <dgm:prSet/>
      <dgm:spPr/>
      <dgm:t>
        <a:bodyPr/>
        <a:lstStyle/>
        <a:p>
          <a:endParaRPr lang="de-DE"/>
        </a:p>
      </dgm:t>
    </dgm:pt>
    <dgm:pt modelId="{0D7E3A95-6F97-4C60-886C-0A95222911A4}" type="sibTrans" cxnId="{EF678135-A157-4408-B94A-1CF5E89EE607}">
      <dgm:prSet/>
      <dgm:spPr/>
      <dgm:t>
        <a:bodyPr/>
        <a:lstStyle/>
        <a:p>
          <a:endParaRPr lang="de-DE"/>
        </a:p>
      </dgm:t>
    </dgm:pt>
    <dgm:pt modelId="{AA4CDB79-A217-4C7C-96DD-C8EC1CA730B1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de-DE" b="0" dirty="0"/>
            <a:t>Gemeinschaftsveranstaltung Casino-Restaurant, Föhren</a:t>
          </a:r>
        </a:p>
      </dgm:t>
    </dgm:pt>
    <dgm:pt modelId="{F1025674-2AE4-4FAD-83D3-AC459BC4E18C}" type="parTrans" cxnId="{A06E88B4-701C-48AE-91D4-07D7D4F2336D}">
      <dgm:prSet/>
      <dgm:spPr/>
      <dgm:t>
        <a:bodyPr/>
        <a:lstStyle/>
        <a:p>
          <a:endParaRPr lang="de-DE"/>
        </a:p>
      </dgm:t>
    </dgm:pt>
    <dgm:pt modelId="{65ED843A-609C-4478-A707-2617A52A006C}" type="sibTrans" cxnId="{A06E88B4-701C-48AE-91D4-07D7D4F2336D}">
      <dgm:prSet/>
      <dgm:spPr/>
      <dgm:t>
        <a:bodyPr/>
        <a:lstStyle/>
        <a:p>
          <a:endParaRPr lang="de-DE"/>
        </a:p>
      </dgm:t>
    </dgm:pt>
    <dgm:pt modelId="{28571A94-B533-45E9-89AB-B4C78C7E6339}">
      <dgm:prSet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22.11.2019</a:t>
          </a:r>
        </a:p>
      </dgm:t>
    </dgm:pt>
    <dgm:pt modelId="{3F453BA8-48D0-4874-8807-05AEB03D7280}" type="parTrans" cxnId="{477B9EC6-F1D1-4ED8-AC98-F38A2ABB8D14}">
      <dgm:prSet/>
      <dgm:spPr/>
      <dgm:t>
        <a:bodyPr/>
        <a:lstStyle/>
        <a:p>
          <a:endParaRPr lang="de-DE"/>
        </a:p>
      </dgm:t>
    </dgm:pt>
    <dgm:pt modelId="{AD43D109-BC29-4DAC-8430-C5BBC545D77F}" type="sibTrans" cxnId="{477B9EC6-F1D1-4ED8-AC98-F38A2ABB8D14}">
      <dgm:prSet/>
      <dgm:spPr/>
      <dgm:t>
        <a:bodyPr/>
        <a:lstStyle/>
        <a:p>
          <a:endParaRPr lang="de-DE"/>
        </a:p>
      </dgm:t>
    </dgm:pt>
    <dgm:pt modelId="{036C6268-DB51-45F5-84BB-F187B5BD5A53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de-DE" b="0" dirty="0"/>
            <a:t>Theaterbesuch – Mord im Orientexpress, Theater der Josefstadt, Wien  </a:t>
          </a:r>
        </a:p>
      </dgm:t>
    </dgm:pt>
    <dgm:pt modelId="{05AC59DF-C645-41F9-AC62-D58B40892FFE}" type="sibTrans" cxnId="{7D76461D-9A6F-4C82-B8B5-03ACD7A7F573}">
      <dgm:prSet/>
      <dgm:spPr/>
      <dgm:t>
        <a:bodyPr/>
        <a:lstStyle/>
        <a:p>
          <a:endParaRPr lang="en-US"/>
        </a:p>
      </dgm:t>
    </dgm:pt>
    <dgm:pt modelId="{D46D7424-C89A-4AF6-8C12-25313FE4851C}" type="parTrans" cxnId="{7D76461D-9A6F-4C82-B8B5-03ACD7A7F573}">
      <dgm:prSet/>
      <dgm:spPr/>
      <dgm:t>
        <a:bodyPr/>
        <a:lstStyle/>
        <a:p>
          <a:endParaRPr lang="en-US"/>
        </a:p>
      </dgm:t>
    </dgm:pt>
    <dgm:pt modelId="{EFC8A6EE-E3CB-462A-8EEE-A2B09C4E2DC5}">
      <dgm:prSet custT="1"/>
      <dgm:spPr>
        <a:solidFill>
          <a:srgbClr val="C5C6C8"/>
        </a:solidFill>
      </dgm:spPr>
      <dgm:t>
        <a:bodyPr/>
        <a:lstStyle/>
        <a:p>
          <a:r>
            <a:rPr lang="de-DE" sz="2000" b="1" dirty="0">
              <a:solidFill>
                <a:schemeClr val="tx1">
                  <a:lumMod val="65000"/>
                  <a:lumOff val="35000"/>
                </a:schemeClr>
              </a:solidFill>
            </a:rPr>
            <a:t>05.04.2019</a:t>
          </a:r>
        </a:p>
      </dgm:t>
    </dgm:pt>
    <dgm:pt modelId="{BF74C389-F7D3-40D1-B4C2-CE4A9085E4A9}" type="parTrans" cxnId="{59862CA4-D3FD-4FA3-9A68-778182E3D8BD}">
      <dgm:prSet/>
      <dgm:spPr/>
      <dgm:t>
        <a:bodyPr/>
        <a:lstStyle/>
        <a:p>
          <a:endParaRPr lang="en-US"/>
        </a:p>
      </dgm:t>
    </dgm:pt>
    <dgm:pt modelId="{B8A531C3-74C9-40C6-9FC4-FAB3098D59F4}" type="sibTrans" cxnId="{59862CA4-D3FD-4FA3-9A68-778182E3D8BD}">
      <dgm:prSet/>
      <dgm:spPr/>
      <dgm:t>
        <a:bodyPr/>
        <a:lstStyle/>
        <a:p>
          <a:endParaRPr lang="en-US"/>
        </a:p>
      </dgm:t>
    </dgm:pt>
    <dgm:pt modelId="{7CC276C0-26CC-4EAF-BA92-E0A54008E2D1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de-DE" dirty="0"/>
            <a:t>Theaterbesuch – Funny Money, Frankfurt </a:t>
          </a:r>
        </a:p>
      </dgm:t>
    </dgm:pt>
    <dgm:pt modelId="{0433609E-7A06-4A27-8CF6-02F494F8761D}" type="parTrans" cxnId="{993699B8-287D-45F4-88D0-4D04471A4FF4}">
      <dgm:prSet/>
      <dgm:spPr/>
      <dgm:t>
        <a:bodyPr/>
        <a:lstStyle/>
        <a:p>
          <a:endParaRPr lang="en-US"/>
        </a:p>
      </dgm:t>
    </dgm:pt>
    <dgm:pt modelId="{9012536C-2440-4BBA-9E07-C1BCAC3EFC8D}" type="sibTrans" cxnId="{993699B8-287D-45F4-88D0-4D04471A4FF4}">
      <dgm:prSet/>
      <dgm:spPr/>
      <dgm:t>
        <a:bodyPr/>
        <a:lstStyle/>
        <a:p>
          <a:endParaRPr lang="en-US"/>
        </a:p>
      </dgm:t>
    </dgm:pt>
    <dgm:pt modelId="{51260162-B312-44FD-93DE-B216D241E0A6}" type="pres">
      <dgm:prSet presAssocID="{2F5AF949-1EE5-43F8-A37F-48148B2AB1CB}" presName="Name0" presStyleCnt="0">
        <dgm:presLayoutVars>
          <dgm:dir/>
          <dgm:animLvl val="lvl"/>
          <dgm:resizeHandles val="exact"/>
        </dgm:presLayoutVars>
      </dgm:prSet>
      <dgm:spPr/>
    </dgm:pt>
    <dgm:pt modelId="{9E89290B-0835-4743-97B3-8423202EB541}" type="pres">
      <dgm:prSet presAssocID="{9401ECC5-D38B-4A74-B153-EF9D4641600F}" presName="linNode" presStyleCnt="0"/>
      <dgm:spPr/>
    </dgm:pt>
    <dgm:pt modelId="{C0B83F74-FBA4-401E-9555-533F31B256FD}" type="pres">
      <dgm:prSet presAssocID="{9401ECC5-D38B-4A74-B153-EF9D4641600F}" presName="parentText" presStyleLbl="node1" presStyleIdx="0" presStyleCnt="8" custLinFactNeighborY="-33">
        <dgm:presLayoutVars>
          <dgm:chMax val="1"/>
          <dgm:bulletEnabled val="1"/>
        </dgm:presLayoutVars>
      </dgm:prSet>
      <dgm:spPr/>
    </dgm:pt>
    <dgm:pt modelId="{B0957C19-922F-46A6-9C37-4E8E0169D9F7}" type="pres">
      <dgm:prSet presAssocID="{9401ECC5-D38B-4A74-B153-EF9D4641600F}" presName="descendantText" presStyleLbl="alignAccFollowNode1" presStyleIdx="0" presStyleCnt="8">
        <dgm:presLayoutVars>
          <dgm:bulletEnabled val="1"/>
        </dgm:presLayoutVars>
      </dgm:prSet>
      <dgm:spPr/>
    </dgm:pt>
    <dgm:pt modelId="{36C35C12-110A-4811-8A68-E35C7F795917}" type="pres">
      <dgm:prSet presAssocID="{6B7F8056-C052-40A4-9EDA-114789C61881}" presName="sp" presStyleCnt="0"/>
      <dgm:spPr/>
    </dgm:pt>
    <dgm:pt modelId="{AD0E7217-94CF-49AD-B873-4B75DFC89507}" type="pres">
      <dgm:prSet presAssocID="{EFC8A6EE-E3CB-462A-8EEE-A2B09C4E2DC5}" presName="linNode" presStyleCnt="0"/>
      <dgm:spPr/>
    </dgm:pt>
    <dgm:pt modelId="{CF758928-9CA4-4943-98F7-31A0C8FDCE61}" type="pres">
      <dgm:prSet presAssocID="{EFC8A6EE-E3CB-462A-8EEE-A2B09C4E2DC5}" presName="parentText" presStyleLbl="node1" presStyleIdx="1" presStyleCnt="8">
        <dgm:presLayoutVars>
          <dgm:chMax val="1"/>
          <dgm:bulletEnabled val="1"/>
        </dgm:presLayoutVars>
      </dgm:prSet>
      <dgm:spPr/>
    </dgm:pt>
    <dgm:pt modelId="{1043BC03-9176-45EA-9B6F-6081F30EB8FF}" type="pres">
      <dgm:prSet presAssocID="{EFC8A6EE-E3CB-462A-8EEE-A2B09C4E2DC5}" presName="descendantText" presStyleLbl="alignAccFollowNode1" presStyleIdx="1" presStyleCnt="8">
        <dgm:presLayoutVars>
          <dgm:bulletEnabled val="1"/>
        </dgm:presLayoutVars>
      </dgm:prSet>
      <dgm:spPr/>
    </dgm:pt>
    <dgm:pt modelId="{DA4C4DAE-7751-4506-98C8-8907F77CD723}" type="pres">
      <dgm:prSet presAssocID="{B8A531C3-74C9-40C6-9FC4-FAB3098D59F4}" presName="sp" presStyleCnt="0"/>
      <dgm:spPr/>
    </dgm:pt>
    <dgm:pt modelId="{72E3BD4B-2E79-4774-9052-0BA93B3A8727}" type="pres">
      <dgm:prSet presAssocID="{2176DD65-BB49-4635-8626-ACECACFCD785}" presName="linNode" presStyleCnt="0"/>
      <dgm:spPr/>
    </dgm:pt>
    <dgm:pt modelId="{38CC9F53-2206-4118-AFC8-E38035CC7A38}" type="pres">
      <dgm:prSet presAssocID="{2176DD65-BB49-4635-8626-ACECACFCD785}" presName="parentText" presStyleLbl="node1" presStyleIdx="2" presStyleCnt="8" custLinFactNeighborY="-2285">
        <dgm:presLayoutVars>
          <dgm:chMax val="1"/>
          <dgm:bulletEnabled val="1"/>
        </dgm:presLayoutVars>
      </dgm:prSet>
      <dgm:spPr/>
    </dgm:pt>
    <dgm:pt modelId="{99EBDD40-95CC-4331-A34E-C48D0022C045}" type="pres">
      <dgm:prSet presAssocID="{2176DD65-BB49-4635-8626-ACECACFCD785}" presName="descendantText" presStyleLbl="alignAccFollowNode1" presStyleIdx="2" presStyleCnt="8">
        <dgm:presLayoutVars>
          <dgm:bulletEnabled val="1"/>
        </dgm:presLayoutVars>
      </dgm:prSet>
      <dgm:spPr/>
    </dgm:pt>
    <dgm:pt modelId="{B8B898CD-F62B-481C-8464-1A83CABB1D77}" type="pres">
      <dgm:prSet presAssocID="{F4B0ECB8-A812-4310-A86B-C595D224CDB4}" presName="sp" presStyleCnt="0"/>
      <dgm:spPr/>
    </dgm:pt>
    <dgm:pt modelId="{30B21BBE-03F2-49A4-BF5F-C9D8409AB29F}" type="pres">
      <dgm:prSet presAssocID="{3E1FAB71-0897-4B34-804A-E4528B4645B7}" presName="linNode" presStyleCnt="0"/>
      <dgm:spPr/>
    </dgm:pt>
    <dgm:pt modelId="{3B400F65-F938-464B-AA79-D0B5782CBEAD}" type="pres">
      <dgm:prSet presAssocID="{3E1FAB71-0897-4B34-804A-E4528B4645B7}" presName="parentText" presStyleLbl="node1" presStyleIdx="3" presStyleCnt="8" custLinFactNeighborX="-58" custLinFactNeighborY="-3938">
        <dgm:presLayoutVars>
          <dgm:chMax val="1"/>
          <dgm:bulletEnabled val="1"/>
        </dgm:presLayoutVars>
      </dgm:prSet>
      <dgm:spPr/>
    </dgm:pt>
    <dgm:pt modelId="{D8FB212F-E0E6-46E5-8DB1-41698BB213B2}" type="pres">
      <dgm:prSet presAssocID="{3E1FAB71-0897-4B34-804A-E4528B4645B7}" presName="descendantText" presStyleLbl="alignAccFollowNode1" presStyleIdx="3" presStyleCnt="8">
        <dgm:presLayoutVars>
          <dgm:bulletEnabled val="1"/>
        </dgm:presLayoutVars>
      </dgm:prSet>
      <dgm:spPr/>
    </dgm:pt>
    <dgm:pt modelId="{BF921B4A-8B28-4D6D-AADC-B289FB18B49C}" type="pres">
      <dgm:prSet presAssocID="{3B6A1A11-23A7-4FE9-9030-AA92DD6A8473}" presName="sp" presStyleCnt="0"/>
      <dgm:spPr/>
    </dgm:pt>
    <dgm:pt modelId="{FF11C3CA-8819-4104-B67A-282216D8F766}" type="pres">
      <dgm:prSet presAssocID="{E2B40970-D52C-435B-97D6-54E5D40842E8}" presName="linNode" presStyleCnt="0"/>
      <dgm:spPr/>
    </dgm:pt>
    <dgm:pt modelId="{D1D50AE9-64AC-43F8-8780-548DE085667C}" type="pres">
      <dgm:prSet presAssocID="{E2B40970-D52C-435B-97D6-54E5D40842E8}" presName="parentText" presStyleLbl="node1" presStyleIdx="4" presStyleCnt="8" custLinFactNeighborY="-818">
        <dgm:presLayoutVars>
          <dgm:chMax val="1"/>
          <dgm:bulletEnabled val="1"/>
        </dgm:presLayoutVars>
      </dgm:prSet>
      <dgm:spPr/>
    </dgm:pt>
    <dgm:pt modelId="{6CFA2419-617E-4A26-92F3-10D7FC9B4A0D}" type="pres">
      <dgm:prSet presAssocID="{E2B40970-D52C-435B-97D6-54E5D40842E8}" presName="descendantText" presStyleLbl="alignAccFollowNode1" presStyleIdx="4" presStyleCnt="8" custLinFactNeighborX="0" custLinFactNeighborY="-7880">
        <dgm:presLayoutVars>
          <dgm:bulletEnabled val="1"/>
        </dgm:presLayoutVars>
      </dgm:prSet>
      <dgm:spPr/>
    </dgm:pt>
    <dgm:pt modelId="{DE8CC6D3-1690-488D-BDA8-BF19CE6AA415}" type="pres">
      <dgm:prSet presAssocID="{1491F492-81D3-4454-B174-B7E2938BEC38}" presName="sp" presStyleCnt="0"/>
      <dgm:spPr/>
    </dgm:pt>
    <dgm:pt modelId="{72297D76-487D-497D-A571-520DD5214423}" type="pres">
      <dgm:prSet presAssocID="{85079315-ED1E-4C42-A078-1C35E445F15A}" presName="linNode" presStyleCnt="0"/>
      <dgm:spPr/>
    </dgm:pt>
    <dgm:pt modelId="{C8E8B3C2-2677-4DE2-8293-493040AAB9D8}" type="pres">
      <dgm:prSet presAssocID="{85079315-ED1E-4C42-A078-1C35E445F15A}" presName="parentText" presStyleLbl="node1" presStyleIdx="5" presStyleCnt="8">
        <dgm:presLayoutVars>
          <dgm:chMax val="1"/>
          <dgm:bulletEnabled val="1"/>
        </dgm:presLayoutVars>
      </dgm:prSet>
      <dgm:spPr/>
    </dgm:pt>
    <dgm:pt modelId="{907E9DA1-7F02-4F14-B92D-9329C8768F1C}" type="pres">
      <dgm:prSet presAssocID="{85079315-ED1E-4C42-A078-1C35E445F15A}" presName="descendantText" presStyleLbl="alignAccFollowNode1" presStyleIdx="5" presStyleCnt="8" custLinFactNeighborX="0" custLinFactNeighborY="-8180">
        <dgm:presLayoutVars>
          <dgm:bulletEnabled val="1"/>
        </dgm:presLayoutVars>
      </dgm:prSet>
      <dgm:spPr/>
    </dgm:pt>
    <dgm:pt modelId="{39408A0B-A79F-4E28-9710-B9A521DD0F42}" type="pres">
      <dgm:prSet presAssocID="{5B80E0AB-4548-40DB-98F7-13B86A2A496D}" presName="sp" presStyleCnt="0"/>
      <dgm:spPr/>
    </dgm:pt>
    <dgm:pt modelId="{AB9343FC-1F20-4847-A308-A3B656DC6378}" type="pres">
      <dgm:prSet presAssocID="{DA80575F-3B4B-473F-8A30-F6FB159DF4F9}" presName="linNode" presStyleCnt="0"/>
      <dgm:spPr/>
    </dgm:pt>
    <dgm:pt modelId="{74774643-0872-4519-816D-50D0EF04F402}" type="pres">
      <dgm:prSet presAssocID="{DA80575F-3B4B-473F-8A30-F6FB159DF4F9}" presName="parentText" presStyleLbl="node1" presStyleIdx="6" presStyleCnt="8">
        <dgm:presLayoutVars>
          <dgm:chMax val="1"/>
          <dgm:bulletEnabled val="1"/>
        </dgm:presLayoutVars>
      </dgm:prSet>
      <dgm:spPr/>
    </dgm:pt>
    <dgm:pt modelId="{037A2F1B-1047-4B63-8CDD-C6CB775CE103}" type="pres">
      <dgm:prSet presAssocID="{DA80575F-3B4B-473F-8A30-F6FB159DF4F9}" presName="descendantText" presStyleLbl="alignAccFollowNode1" presStyleIdx="6" presStyleCnt="8" custLinFactNeighborX="0" custLinFactNeighborY="-10225">
        <dgm:presLayoutVars>
          <dgm:bulletEnabled val="1"/>
        </dgm:presLayoutVars>
      </dgm:prSet>
      <dgm:spPr/>
    </dgm:pt>
    <dgm:pt modelId="{796A24E2-49A0-4B3A-8072-483F1E6B8F84}" type="pres">
      <dgm:prSet presAssocID="{0D7E3A95-6F97-4C60-886C-0A95222911A4}" presName="sp" presStyleCnt="0"/>
      <dgm:spPr/>
    </dgm:pt>
    <dgm:pt modelId="{92A7FE44-28E1-41E9-83AC-0A53601D63C5}" type="pres">
      <dgm:prSet presAssocID="{28571A94-B533-45E9-89AB-B4C78C7E6339}" presName="linNode" presStyleCnt="0"/>
      <dgm:spPr/>
    </dgm:pt>
    <dgm:pt modelId="{C97ED51D-DF38-4BE1-92E8-B19CF731F45A}" type="pres">
      <dgm:prSet presAssocID="{28571A94-B533-45E9-89AB-B4C78C7E6339}" presName="parentText" presStyleLbl="node1" presStyleIdx="7" presStyleCnt="8" custLinFactNeighborX="-58" custLinFactNeighborY="33">
        <dgm:presLayoutVars>
          <dgm:chMax val="1"/>
          <dgm:bulletEnabled val="1"/>
        </dgm:presLayoutVars>
      </dgm:prSet>
      <dgm:spPr/>
    </dgm:pt>
    <dgm:pt modelId="{338969AA-2B24-4A90-996A-59C2729EE56B}" type="pres">
      <dgm:prSet presAssocID="{28571A94-B533-45E9-89AB-B4C78C7E6339}" presName="descendantText" presStyleLbl="alignAccFollowNode1" presStyleIdx="7" presStyleCnt="8">
        <dgm:presLayoutVars>
          <dgm:bulletEnabled val="1"/>
        </dgm:presLayoutVars>
      </dgm:prSet>
      <dgm:spPr/>
    </dgm:pt>
  </dgm:ptLst>
  <dgm:cxnLst>
    <dgm:cxn modelId="{7D76461D-9A6F-4C82-B8B5-03ACD7A7F573}" srcId="{28571A94-B533-45E9-89AB-B4C78C7E6339}" destId="{036C6268-DB51-45F5-84BB-F187B5BD5A53}" srcOrd="0" destOrd="0" parTransId="{D46D7424-C89A-4AF6-8C12-25313FE4851C}" sibTransId="{05AC59DF-C645-41F9-AC62-D58B40892FFE}"/>
    <dgm:cxn modelId="{19FD6D1D-30A9-46EE-A59F-DB807C796DB8}" type="presOf" srcId="{28571A94-B533-45E9-89AB-B4C78C7E6339}" destId="{C97ED51D-DF38-4BE1-92E8-B19CF731F45A}" srcOrd="0" destOrd="0" presId="urn:microsoft.com/office/officeart/2005/8/layout/vList5"/>
    <dgm:cxn modelId="{7DC61C23-FFC3-4464-BF79-38636C7B5955}" srcId="{2F5AF949-1EE5-43F8-A37F-48148B2AB1CB}" destId="{85079315-ED1E-4C42-A078-1C35E445F15A}" srcOrd="5" destOrd="0" parTransId="{ECCB4AF4-3DD1-4C16-8BF3-2C1991FE4B84}" sibTransId="{5B80E0AB-4548-40DB-98F7-13B86A2A496D}"/>
    <dgm:cxn modelId="{EF678135-A157-4408-B94A-1CF5E89EE607}" srcId="{2F5AF949-1EE5-43F8-A37F-48148B2AB1CB}" destId="{DA80575F-3B4B-473F-8A30-F6FB159DF4F9}" srcOrd="6" destOrd="0" parTransId="{5610EED5-7DBD-4234-8871-48DB4D135BF6}" sibTransId="{0D7E3A95-6F97-4C60-886C-0A95222911A4}"/>
    <dgm:cxn modelId="{8D49613F-CA92-491A-92A0-772C5C37E992}" srcId="{2176DD65-BB49-4635-8626-ACECACFCD785}" destId="{DF8CC228-7DCF-4888-BAF9-DC8B7CD6F8E7}" srcOrd="0" destOrd="0" parTransId="{83178C51-8F7B-4B18-A987-B2FA4DE91BC3}" sibTransId="{FFBBC482-52EB-4519-B8F7-45903A3D4D27}"/>
    <dgm:cxn modelId="{0B27E541-A133-4DFE-92CE-7369C80DF3E2}" type="presOf" srcId="{E2B40970-D52C-435B-97D6-54E5D40842E8}" destId="{D1D50AE9-64AC-43F8-8780-548DE085667C}" srcOrd="0" destOrd="0" presId="urn:microsoft.com/office/officeart/2005/8/layout/vList5"/>
    <dgm:cxn modelId="{FAD7D868-568C-4C70-B6FD-2A4FA866AF1E}" type="presOf" srcId="{BF616D95-5AC2-4920-8414-80B0758559FA}" destId="{B0957C19-922F-46A6-9C37-4E8E0169D9F7}" srcOrd="0" destOrd="0" presId="urn:microsoft.com/office/officeart/2005/8/layout/vList5"/>
    <dgm:cxn modelId="{6E356669-3FEB-4EAD-A71C-DF665392CDAC}" srcId="{85079315-ED1E-4C42-A078-1C35E445F15A}" destId="{54DB5101-C017-49EB-AC50-2FA18C96086D}" srcOrd="0" destOrd="0" parTransId="{BBFB4D82-3113-409E-A9FC-968581873131}" sibTransId="{8023D2CD-53AA-4B38-8D5E-3C232EBEE3E7}"/>
    <dgm:cxn modelId="{5A24226B-FD2E-47A1-8348-0E8CCDCFAD4C}" srcId="{2F5AF949-1EE5-43F8-A37F-48148B2AB1CB}" destId="{9401ECC5-D38B-4A74-B153-EF9D4641600F}" srcOrd="0" destOrd="0" parTransId="{29F83500-CC0D-44A9-8A72-0C23B082C028}" sibTransId="{6B7F8056-C052-40A4-9EDA-114789C61881}"/>
    <dgm:cxn modelId="{C232E86C-42B5-4AE4-AE59-C3D98773F47F}" srcId="{3E1FAB71-0897-4B34-804A-E4528B4645B7}" destId="{7D64BAD3-5DB3-4E6E-89E0-9E004B97D588}" srcOrd="0" destOrd="0" parTransId="{6350D029-91B2-487A-8DA7-CC59243E16B1}" sibTransId="{80B9C7BE-0CA5-4DD2-B6B8-1E481F5EE8DD}"/>
    <dgm:cxn modelId="{F805EE4C-3600-41B7-B0F8-B37299036926}" srcId="{9401ECC5-D38B-4A74-B153-EF9D4641600F}" destId="{BF616D95-5AC2-4920-8414-80B0758559FA}" srcOrd="0" destOrd="0" parTransId="{3FE27AC8-4352-4DCD-AF4C-F792BDF4503B}" sibTransId="{4A3C91B2-6D13-4EB8-A538-B060B769E440}"/>
    <dgm:cxn modelId="{9EE02A52-341C-4723-9B78-2097A188EDE6}" type="presOf" srcId="{EFC8A6EE-E3CB-462A-8EEE-A2B09C4E2DC5}" destId="{CF758928-9CA4-4943-98F7-31A0C8FDCE61}" srcOrd="0" destOrd="0" presId="urn:microsoft.com/office/officeart/2005/8/layout/vList5"/>
    <dgm:cxn modelId="{A41DD873-AB4D-4AAE-B0C0-BDBE0C7DDD80}" type="presOf" srcId="{DF8CC228-7DCF-4888-BAF9-DC8B7CD6F8E7}" destId="{99EBDD40-95CC-4331-A34E-C48D0022C045}" srcOrd="0" destOrd="0" presId="urn:microsoft.com/office/officeart/2005/8/layout/vList5"/>
    <dgm:cxn modelId="{52FDBC84-E9E7-4B3B-8D66-F4C8C2DBC90A}" type="presOf" srcId="{9401ECC5-D38B-4A74-B153-EF9D4641600F}" destId="{C0B83F74-FBA4-401E-9555-533F31B256FD}" srcOrd="0" destOrd="0" presId="urn:microsoft.com/office/officeart/2005/8/layout/vList5"/>
    <dgm:cxn modelId="{9D830B8D-8E06-48F1-811C-F2F3889CB6E8}" type="presOf" srcId="{7D64BAD3-5DB3-4E6E-89E0-9E004B97D588}" destId="{D8FB212F-E0E6-46E5-8DB1-41698BB213B2}" srcOrd="0" destOrd="0" presId="urn:microsoft.com/office/officeart/2005/8/layout/vList5"/>
    <dgm:cxn modelId="{10AA1C94-F55A-4E23-A20E-38F0077D408F}" srcId="{2F5AF949-1EE5-43F8-A37F-48148B2AB1CB}" destId="{2176DD65-BB49-4635-8626-ACECACFCD785}" srcOrd="2" destOrd="0" parTransId="{7E787A7F-DCCB-488B-9032-060B471EEE1E}" sibTransId="{F4B0ECB8-A812-4310-A86B-C595D224CDB4}"/>
    <dgm:cxn modelId="{F3098695-3D3A-49D9-9136-81DDAA6BC21E}" type="presOf" srcId="{EB385CFB-3666-4EDC-9647-FB11F8876500}" destId="{6CFA2419-617E-4A26-92F3-10D7FC9B4A0D}" srcOrd="0" destOrd="0" presId="urn:microsoft.com/office/officeart/2005/8/layout/vList5"/>
    <dgm:cxn modelId="{EE7DEB9B-925B-498A-B7C7-8D75AFFD7EDF}" srcId="{2F5AF949-1EE5-43F8-A37F-48148B2AB1CB}" destId="{3E1FAB71-0897-4B34-804A-E4528B4645B7}" srcOrd="3" destOrd="0" parTransId="{F950CCE3-7E65-416D-AE8B-53D5802B629A}" sibTransId="{3B6A1A11-23A7-4FE9-9030-AA92DD6A8473}"/>
    <dgm:cxn modelId="{59862CA4-D3FD-4FA3-9A68-778182E3D8BD}" srcId="{2F5AF949-1EE5-43F8-A37F-48148B2AB1CB}" destId="{EFC8A6EE-E3CB-462A-8EEE-A2B09C4E2DC5}" srcOrd="1" destOrd="0" parTransId="{BF74C389-F7D3-40D1-B4C2-CE4A9085E4A9}" sibTransId="{B8A531C3-74C9-40C6-9FC4-FAB3098D59F4}"/>
    <dgm:cxn modelId="{D7C99EAA-2201-45A5-A1FF-B3118A166083}" type="presOf" srcId="{2F5AF949-1EE5-43F8-A37F-48148B2AB1CB}" destId="{51260162-B312-44FD-93DE-B216D241E0A6}" srcOrd="0" destOrd="0" presId="urn:microsoft.com/office/officeart/2005/8/layout/vList5"/>
    <dgm:cxn modelId="{EA0561B0-5450-466E-9BC4-DBBBD0709E46}" srcId="{E2B40970-D52C-435B-97D6-54E5D40842E8}" destId="{EB385CFB-3666-4EDC-9647-FB11F8876500}" srcOrd="0" destOrd="0" parTransId="{3322D380-A07F-4096-88BC-FB1C56ACA1F5}" sibTransId="{8B743558-4416-4055-9C84-6E0465193B72}"/>
    <dgm:cxn modelId="{A06E88B4-701C-48AE-91D4-07D7D4F2336D}" srcId="{DA80575F-3B4B-473F-8A30-F6FB159DF4F9}" destId="{AA4CDB79-A217-4C7C-96DD-C8EC1CA730B1}" srcOrd="0" destOrd="0" parTransId="{F1025674-2AE4-4FAD-83D3-AC459BC4E18C}" sibTransId="{65ED843A-609C-4478-A707-2617A52A006C}"/>
    <dgm:cxn modelId="{993699B8-287D-45F4-88D0-4D04471A4FF4}" srcId="{EFC8A6EE-E3CB-462A-8EEE-A2B09C4E2DC5}" destId="{7CC276C0-26CC-4EAF-BA92-E0A54008E2D1}" srcOrd="0" destOrd="0" parTransId="{0433609E-7A06-4A27-8CF6-02F494F8761D}" sibTransId="{9012536C-2440-4BBA-9E07-C1BCAC3EFC8D}"/>
    <dgm:cxn modelId="{1A7A2DBA-445F-4895-AC19-6F9579B443F2}" type="presOf" srcId="{85079315-ED1E-4C42-A078-1C35E445F15A}" destId="{C8E8B3C2-2677-4DE2-8293-493040AAB9D8}" srcOrd="0" destOrd="0" presId="urn:microsoft.com/office/officeart/2005/8/layout/vList5"/>
    <dgm:cxn modelId="{06C543BC-5E67-4393-B5B9-F1ED73B3153A}" type="presOf" srcId="{AA4CDB79-A217-4C7C-96DD-C8EC1CA730B1}" destId="{037A2F1B-1047-4B63-8CDD-C6CB775CE103}" srcOrd="0" destOrd="0" presId="urn:microsoft.com/office/officeart/2005/8/layout/vList5"/>
    <dgm:cxn modelId="{06489DC2-2F6B-4CDA-8844-8CC07D127D9E}" srcId="{2F5AF949-1EE5-43F8-A37F-48148B2AB1CB}" destId="{E2B40970-D52C-435B-97D6-54E5D40842E8}" srcOrd="4" destOrd="0" parTransId="{C0DD101E-CDA6-45D5-A6C3-B8B908D0E743}" sibTransId="{1491F492-81D3-4454-B174-B7E2938BEC38}"/>
    <dgm:cxn modelId="{477B9EC6-F1D1-4ED8-AC98-F38A2ABB8D14}" srcId="{2F5AF949-1EE5-43F8-A37F-48148B2AB1CB}" destId="{28571A94-B533-45E9-89AB-B4C78C7E6339}" srcOrd="7" destOrd="0" parTransId="{3F453BA8-48D0-4874-8807-05AEB03D7280}" sibTransId="{AD43D109-BC29-4DAC-8430-C5BBC545D77F}"/>
    <dgm:cxn modelId="{500111CA-96D0-4655-A3EC-885561F28B91}" type="presOf" srcId="{7CC276C0-26CC-4EAF-BA92-E0A54008E2D1}" destId="{1043BC03-9176-45EA-9B6F-6081F30EB8FF}" srcOrd="0" destOrd="0" presId="urn:microsoft.com/office/officeart/2005/8/layout/vList5"/>
    <dgm:cxn modelId="{BE7E4DD8-CAF0-412B-901C-0765EB3B1B33}" type="presOf" srcId="{54DB5101-C017-49EB-AC50-2FA18C96086D}" destId="{907E9DA1-7F02-4F14-B92D-9329C8768F1C}" srcOrd="0" destOrd="0" presId="urn:microsoft.com/office/officeart/2005/8/layout/vList5"/>
    <dgm:cxn modelId="{1794C0DA-E550-4C19-B142-38CA470E5ADA}" type="presOf" srcId="{DA80575F-3B4B-473F-8A30-F6FB159DF4F9}" destId="{74774643-0872-4519-816D-50D0EF04F402}" srcOrd="0" destOrd="0" presId="urn:microsoft.com/office/officeart/2005/8/layout/vList5"/>
    <dgm:cxn modelId="{DDC13CE0-2673-48C4-B3DC-C7D9E8EBE399}" type="presOf" srcId="{036C6268-DB51-45F5-84BB-F187B5BD5A53}" destId="{338969AA-2B24-4A90-996A-59C2729EE56B}" srcOrd="0" destOrd="0" presId="urn:microsoft.com/office/officeart/2005/8/layout/vList5"/>
    <dgm:cxn modelId="{9F853FE7-4AF9-4670-959D-8CB230B8E167}" type="presOf" srcId="{2176DD65-BB49-4635-8626-ACECACFCD785}" destId="{38CC9F53-2206-4118-AFC8-E38035CC7A38}" srcOrd="0" destOrd="0" presId="urn:microsoft.com/office/officeart/2005/8/layout/vList5"/>
    <dgm:cxn modelId="{A50352F8-F712-400D-B978-DC23424EA96C}" type="presOf" srcId="{3E1FAB71-0897-4B34-804A-E4528B4645B7}" destId="{3B400F65-F938-464B-AA79-D0B5782CBEAD}" srcOrd="0" destOrd="0" presId="urn:microsoft.com/office/officeart/2005/8/layout/vList5"/>
    <dgm:cxn modelId="{98760B5E-8174-418B-9F07-A61AE6C536A1}" type="presParOf" srcId="{51260162-B312-44FD-93DE-B216D241E0A6}" destId="{9E89290B-0835-4743-97B3-8423202EB541}" srcOrd="0" destOrd="0" presId="urn:microsoft.com/office/officeart/2005/8/layout/vList5"/>
    <dgm:cxn modelId="{09894E08-F8F4-47C5-834D-C69B718C7911}" type="presParOf" srcId="{9E89290B-0835-4743-97B3-8423202EB541}" destId="{C0B83F74-FBA4-401E-9555-533F31B256FD}" srcOrd="0" destOrd="0" presId="urn:microsoft.com/office/officeart/2005/8/layout/vList5"/>
    <dgm:cxn modelId="{0308D63D-C8E2-4CBB-918E-BE3C92006944}" type="presParOf" srcId="{9E89290B-0835-4743-97B3-8423202EB541}" destId="{B0957C19-922F-46A6-9C37-4E8E0169D9F7}" srcOrd="1" destOrd="0" presId="urn:microsoft.com/office/officeart/2005/8/layout/vList5"/>
    <dgm:cxn modelId="{5932DCE9-AF39-45A0-88BF-7F7C4B28EAB9}" type="presParOf" srcId="{51260162-B312-44FD-93DE-B216D241E0A6}" destId="{36C35C12-110A-4811-8A68-E35C7F795917}" srcOrd="1" destOrd="0" presId="urn:microsoft.com/office/officeart/2005/8/layout/vList5"/>
    <dgm:cxn modelId="{5BF54AF6-D18D-4C63-961B-70E072D58460}" type="presParOf" srcId="{51260162-B312-44FD-93DE-B216D241E0A6}" destId="{AD0E7217-94CF-49AD-B873-4B75DFC89507}" srcOrd="2" destOrd="0" presId="urn:microsoft.com/office/officeart/2005/8/layout/vList5"/>
    <dgm:cxn modelId="{9F84FB79-2098-44AE-BBBB-CF3D98D1CA20}" type="presParOf" srcId="{AD0E7217-94CF-49AD-B873-4B75DFC89507}" destId="{CF758928-9CA4-4943-98F7-31A0C8FDCE61}" srcOrd="0" destOrd="0" presId="urn:microsoft.com/office/officeart/2005/8/layout/vList5"/>
    <dgm:cxn modelId="{1C7777B2-20C6-407B-AB75-EF62AD5944C6}" type="presParOf" srcId="{AD0E7217-94CF-49AD-B873-4B75DFC89507}" destId="{1043BC03-9176-45EA-9B6F-6081F30EB8FF}" srcOrd="1" destOrd="0" presId="urn:microsoft.com/office/officeart/2005/8/layout/vList5"/>
    <dgm:cxn modelId="{57EF54BB-315B-4232-8022-D7BF076A670F}" type="presParOf" srcId="{51260162-B312-44FD-93DE-B216D241E0A6}" destId="{DA4C4DAE-7751-4506-98C8-8907F77CD723}" srcOrd="3" destOrd="0" presId="urn:microsoft.com/office/officeart/2005/8/layout/vList5"/>
    <dgm:cxn modelId="{F0DCBB27-2499-4C94-B91B-2B001516B4FF}" type="presParOf" srcId="{51260162-B312-44FD-93DE-B216D241E0A6}" destId="{72E3BD4B-2E79-4774-9052-0BA93B3A8727}" srcOrd="4" destOrd="0" presId="urn:microsoft.com/office/officeart/2005/8/layout/vList5"/>
    <dgm:cxn modelId="{66A8930C-FF31-4343-986D-6B07078239B9}" type="presParOf" srcId="{72E3BD4B-2E79-4774-9052-0BA93B3A8727}" destId="{38CC9F53-2206-4118-AFC8-E38035CC7A38}" srcOrd="0" destOrd="0" presId="urn:microsoft.com/office/officeart/2005/8/layout/vList5"/>
    <dgm:cxn modelId="{71D5CDE3-4D08-4A3D-8A72-DDD1C7D26494}" type="presParOf" srcId="{72E3BD4B-2E79-4774-9052-0BA93B3A8727}" destId="{99EBDD40-95CC-4331-A34E-C48D0022C045}" srcOrd="1" destOrd="0" presId="urn:microsoft.com/office/officeart/2005/8/layout/vList5"/>
    <dgm:cxn modelId="{1A12DE5B-27F1-49A4-920A-02FD496F4CED}" type="presParOf" srcId="{51260162-B312-44FD-93DE-B216D241E0A6}" destId="{B8B898CD-F62B-481C-8464-1A83CABB1D77}" srcOrd="5" destOrd="0" presId="urn:microsoft.com/office/officeart/2005/8/layout/vList5"/>
    <dgm:cxn modelId="{886DD461-CFA9-492F-BAFA-02C95F69F8DF}" type="presParOf" srcId="{51260162-B312-44FD-93DE-B216D241E0A6}" destId="{30B21BBE-03F2-49A4-BF5F-C9D8409AB29F}" srcOrd="6" destOrd="0" presId="urn:microsoft.com/office/officeart/2005/8/layout/vList5"/>
    <dgm:cxn modelId="{3E4EF2C2-0285-472F-B6C3-83A0BDE8B482}" type="presParOf" srcId="{30B21BBE-03F2-49A4-BF5F-C9D8409AB29F}" destId="{3B400F65-F938-464B-AA79-D0B5782CBEAD}" srcOrd="0" destOrd="0" presId="urn:microsoft.com/office/officeart/2005/8/layout/vList5"/>
    <dgm:cxn modelId="{DAEFFA21-4F2C-4CEC-AD2A-A6F807EE34B5}" type="presParOf" srcId="{30B21BBE-03F2-49A4-BF5F-C9D8409AB29F}" destId="{D8FB212F-E0E6-46E5-8DB1-41698BB213B2}" srcOrd="1" destOrd="0" presId="urn:microsoft.com/office/officeart/2005/8/layout/vList5"/>
    <dgm:cxn modelId="{8F71BDAD-14B8-41D3-A768-CD21310039D7}" type="presParOf" srcId="{51260162-B312-44FD-93DE-B216D241E0A6}" destId="{BF921B4A-8B28-4D6D-AADC-B289FB18B49C}" srcOrd="7" destOrd="0" presId="urn:microsoft.com/office/officeart/2005/8/layout/vList5"/>
    <dgm:cxn modelId="{E3D2D0FB-18F2-4999-9219-E6A52A38E586}" type="presParOf" srcId="{51260162-B312-44FD-93DE-B216D241E0A6}" destId="{FF11C3CA-8819-4104-B67A-282216D8F766}" srcOrd="8" destOrd="0" presId="urn:microsoft.com/office/officeart/2005/8/layout/vList5"/>
    <dgm:cxn modelId="{F483B618-BE07-49AA-8F8D-98D16DB9DE68}" type="presParOf" srcId="{FF11C3CA-8819-4104-B67A-282216D8F766}" destId="{D1D50AE9-64AC-43F8-8780-548DE085667C}" srcOrd="0" destOrd="0" presId="urn:microsoft.com/office/officeart/2005/8/layout/vList5"/>
    <dgm:cxn modelId="{AE6AAC09-72E8-4B8D-A61C-85D78988996A}" type="presParOf" srcId="{FF11C3CA-8819-4104-B67A-282216D8F766}" destId="{6CFA2419-617E-4A26-92F3-10D7FC9B4A0D}" srcOrd="1" destOrd="0" presId="urn:microsoft.com/office/officeart/2005/8/layout/vList5"/>
    <dgm:cxn modelId="{95C7D19A-8A48-44D3-BD2D-6D47F9A984D6}" type="presParOf" srcId="{51260162-B312-44FD-93DE-B216D241E0A6}" destId="{DE8CC6D3-1690-488D-BDA8-BF19CE6AA415}" srcOrd="9" destOrd="0" presId="urn:microsoft.com/office/officeart/2005/8/layout/vList5"/>
    <dgm:cxn modelId="{E0C9C906-4401-4BDE-A59B-880352E906A4}" type="presParOf" srcId="{51260162-B312-44FD-93DE-B216D241E0A6}" destId="{72297D76-487D-497D-A571-520DD5214423}" srcOrd="10" destOrd="0" presId="urn:microsoft.com/office/officeart/2005/8/layout/vList5"/>
    <dgm:cxn modelId="{F2DB8006-4B2D-4492-9FCA-4351E25C57A1}" type="presParOf" srcId="{72297D76-487D-497D-A571-520DD5214423}" destId="{C8E8B3C2-2677-4DE2-8293-493040AAB9D8}" srcOrd="0" destOrd="0" presId="urn:microsoft.com/office/officeart/2005/8/layout/vList5"/>
    <dgm:cxn modelId="{5A36C4B9-5DB1-4F6B-8638-471D5C88789F}" type="presParOf" srcId="{72297D76-487D-497D-A571-520DD5214423}" destId="{907E9DA1-7F02-4F14-B92D-9329C8768F1C}" srcOrd="1" destOrd="0" presId="urn:microsoft.com/office/officeart/2005/8/layout/vList5"/>
    <dgm:cxn modelId="{2AEEC708-DA6B-495E-B063-4441BA25A0C7}" type="presParOf" srcId="{51260162-B312-44FD-93DE-B216D241E0A6}" destId="{39408A0B-A79F-4E28-9710-B9A521DD0F42}" srcOrd="11" destOrd="0" presId="urn:microsoft.com/office/officeart/2005/8/layout/vList5"/>
    <dgm:cxn modelId="{194EBDB0-1E47-4020-8DBA-5299D0DE2848}" type="presParOf" srcId="{51260162-B312-44FD-93DE-B216D241E0A6}" destId="{AB9343FC-1F20-4847-A308-A3B656DC6378}" srcOrd="12" destOrd="0" presId="urn:microsoft.com/office/officeart/2005/8/layout/vList5"/>
    <dgm:cxn modelId="{1D2C4C56-CFDB-4F37-970E-4EB0EE970248}" type="presParOf" srcId="{AB9343FC-1F20-4847-A308-A3B656DC6378}" destId="{74774643-0872-4519-816D-50D0EF04F402}" srcOrd="0" destOrd="0" presId="urn:microsoft.com/office/officeart/2005/8/layout/vList5"/>
    <dgm:cxn modelId="{2784B6D5-3FE7-42BE-BB69-C63CDBEC0355}" type="presParOf" srcId="{AB9343FC-1F20-4847-A308-A3B656DC6378}" destId="{037A2F1B-1047-4B63-8CDD-C6CB775CE103}" srcOrd="1" destOrd="0" presId="urn:microsoft.com/office/officeart/2005/8/layout/vList5"/>
    <dgm:cxn modelId="{159F7C01-7F21-41B3-A537-315F32E0B877}" type="presParOf" srcId="{51260162-B312-44FD-93DE-B216D241E0A6}" destId="{796A24E2-49A0-4B3A-8072-483F1E6B8F84}" srcOrd="13" destOrd="0" presId="urn:microsoft.com/office/officeart/2005/8/layout/vList5"/>
    <dgm:cxn modelId="{BDD289A4-4631-41C1-8104-20AC0E648F50}" type="presParOf" srcId="{51260162-B312-44FD-93DE-B216D241E0A6}" destId="{92A7FE44-28E1-41E9-83AC-0A53601D63C5}" srcOrd="14" destOrd="0" presId="urn:microsoft.com/office/officeart/2005/8/layout/vList5"/>
    <dgm:cxn modelId="{74CA24D9-5A38-4C0A-A054-F03F4AB3C563}" type="presParOf" srcId="{92A7FE44-28E1-41E9-83AC-0A53601D63C5}" destId="{C97ED51D-DF38-4BE1-92E8-B19CF731F45A}" srcOrd="0" destOrd="0" presId="urn:microsoft.com/office/officeart/2005/8/layout/vList5"/>
    <dgm:cxn modelId="{466D74B6-97DB-41EB-B642-924633B346E4}" type="presParOf" srcId="{92A7FE44-28E1-41E9-83AC-0A53601D63C5}" destId="{338969AA-2B24-4A90-996A-59C2729EE56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76F5CE-6870-4821-8570-978311990C0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371AA7E-BE1B-499F-A4DA-08F7EBDA615E}">
      <dgm:prSet custT="1"/>
      <dgm:spPr>
        <a:solidFill>
          <a:srgbClr val="C5C6C8"/>
        </a:solidFill>
      </dgm:spPr>
      <dgm:t>
        <a:bodyPr/>
        <a:lstStyle/>
        <a:p>
          <a:pPr rtl="0"/>
          <a:r>
            <a:rPr lang="de-DE" sz="2400" dirty="0">
              <a:solidFill>
                <a:schemeClr val="tx1">
                  <a:lumMod val="65000"/>
                  <a:lumOff val="35000"/>
                </a:schemeClr>
              </a:solidFill>
            </a:rPr>
            <a:t>1</a:t>
          </a:r>
          <a:r>
            <a:rPr lang="de-DE" sz="180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</a:p>
        <a:p>
          <a:pPr rtl="0"/>
          <a:r>
            <a:rPr lang="de-DE" sz="1800" dirty="0">
              <a:solidFill>
                <a:schemeClr val="tx1">
                  <a:lumMod val="65000"/>
                  <a:lumOff val="35000"/>
                </a:schemeClr>
              </a:solidFill>
            </a:rPr>
            <a:t>Neues Theaterprojekt </a:t>
          </a:r>
        </a:p>
        <a:p>
          <a:pPr rtl="0"/>
          <a:r>
            <a:rPr lang="de-DE" sz="1800" dirty="0">
              <a:solidFill>
                <a:schemeClr val="tx1">
                  <a:lumMod val="65000"/>
                  <a:lumOff val="35000"/>
                </a:schemeClr>
              </a:solidFill>
            </a:rPr>
            <a:t>„Mord im Orientexpress“</a:t>
          </a:r>
        </a:p>
      </dgm:t>
    </dgm:pt>
    <dgm:pt modelId="{44D8FFFB-899B-4630-93E8-DD2BF968F448}" type="parTrans" cxnId="{ED72F237-4D9D-4772-B6B0-F513F2D4405E}">
      <dgm:prSet/>
      <dgm:spPr/>
      <dgm:t>
        <a:bodyPr/>
        <a:lstStyle/>
        <a:p>
          <a:endParaRPr lang="de-DE"/>
        </a:p>
      </dgm:t>
    </dgm:pt>
    <dgm:pt modelId="{7224B1DD-C811-40BE-8EB3-10FB4CE0E8C8}" type="sibTrans" cxnId="{ED72F237-4D9D-4772-B6B0-F513F2D4405E}">
      <dgm:prSet/>
      <dgm:spPr/>
      <dgm:t>
        <a:bodyPr/>
        <a:lstStyle/>
        <a:p>
          <a:endParaRPr lang="de-DE"/>
        </a:p>
      </dgm:t>
    </dgm:pt>
    <dgm:pt modelId="{466D53F3-9DEA-4C5E-9F4E-6A7F92913E6B}">
      <dgm:prSet custT="1"/>
      <dgm:spPr>
        <a:solidFill>
          <a:srgbClr val="C5C6C8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65000"/>
                  <a:lumOff val="35000"/>
                </a:schemeClr>
              </a:solidFill>
            </a:rPr>
            <a:t>Stückauswahl (Sichtung von + 30 Vorlagen, teilw. Einbeziehung Vorstand und Schauspieler)</a:t>
          </a:r>
        </a:p>
      </dgm:t>
    </dgm:pt>
    <dgm:pt modelId="{15E127A0-0A1A-46BA-8518-DD323BAC2BCA}" type="parTrans" cxnId="{48BE4270-C149-416C-A111-C0DAE4AC3CD2}">
      <dgm:prSet/>
      <dgm:spPr/>
      <dgm:t>
        <a:bodyPr/>
        <a:lstStyle/>
        <a:p>
          <a:endParaRPr lang="de-DE"/>
        </a:p>
      </dgm:t>
    </dgm:pt>
    <dgm:pt modelId="{FC37B675-3805-4473-B952-C624B6515F8B}" type="sibTrans" cxnId="{48BE4270-C149-416C-A111-C0DAE4AC3CD2}">
      <dgm:prSet/>
      <dgm:spPr/>
      <dgm:t>
        <a:bodyPr/>
        <a:lstStyle/>
        <a:p>
          <a:endParaRPr lang="de-DE"/>
        </a:p>
      </dgm:t>
    </dgm:pt>
    <dgm:pt modelId="{24A028E2-8E69-460D-B24F-64F919DC70E5}">
      <dgm:prSet custT="1"/>
      <dgm:spPr>
        <a:solidFill>
          <a:srgbClr val="C5C6C8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65000"/>
                  <a:lumOff val="35000"/>
                </a:schemeClr>
              </a:solidFill>
            </a:rPr>
            <a:t>Festlegung der Besetzung    </a:t>
          </a:r>
        </a:p>
      </dgm:t>
    </dgm:pt>
    <dgm:pt modelId="{BE9EBB83-03E3-4487-8417-B8652A2F0CCD}" type="parTrans" cxnId="{B20C0497-91CC-457A-BC11-12CB83D3838C}">
      <dgm:prSet/>
      <dgm:spPr/>
      <dgm:t>
        <a:bodyPr/>
        <a:lstStyle/>
        <a:p>
          <a:endParaRPr lang="de-DE"/>
        </a:p>
      </dgm:t>
    </dgm:pt>
    <dgm:pt modelId="{8523A831-6556-4BA7-AD87-99FA4DA4722A}" type="sibTrans" cxnId="{B20C0497-91CC-457A-BC11-12CB83D3838C}">
      <dgm:prSet/>
      <dgm:spPr/>
      <dgm:t>
        <a:bodyPr/>
        <a:lstStyle/>
        <a:p>
          <a:endParaRPr lang="de-DE"/>
        </a:p>
      </dgm:t>
    </dgm:pt>
    <dgm:pt modelId="{16709446-3AB0-402D-BC60-0FD1CDE2BE37}">
      <dgm:prSet custT="1"/>
      <dgm:spPr>
        <a:solidFill>
          <a:srgbClr val="C5C6C8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65000"/>
                  <a:lumOff val="35000"/>
                </a:schemeClr>
              </a:solidFill>
            </a:rPr>
            <a:t>Grundkonzept für die Umsetzung</a:t>
          </a:r>
        </a:p>
      </dgm:t>
    </dgm:pt>
    <dgm:pt modelId="{5D5B1194-AB81-4125-8FD2-E8759124630C}" type="parTrans" cxnId="{A7C0FB42-559B-4FB1-B2EC-A34E4DCA41C8}">
      <dgm:prSet/>
      <dgm:spPr/>
      <dgm:t>
        <a:bodyPr/>
        <a:lstStyle/>
        <a:p>
          <a:endParaRPr lang="de-DE"/>
        </a:p>
      </dgm:t>
    </dgm:pt>
    <dgm:pt modelId="{E9587F99-353A-4979-B3C1-96E64284C1D2}" type="sibTrans" cxnId="{A7C0FB42-559B-4FB1-B2EC-A34E4DCA41C8}">
      <dgm:prSet/>
      <dgm:spPr/>
      <dgm:t>
        <a:bodyPr/>
        <a:lstStyle/>
        <a:p>
          <a:endParaRPr lang="de-DE"/>
        </a:p>
      </dgm:t>
    </dgm:pt>
    <dgm:pt modelId="{318EB4B1-BF9F-411D-8579-F327D77E78AE}">
      <dgm:prSet custT="1"/>
      <dgm:spPr>
        <a:solidFill>
          <a:srgbClr val="C5C6C8"/>
        </a:solidFill>
      </dgm:spPr>
      <dgm:t>
        <a:bodyPr/>
        <a:lstStyle/>
        <a:p>
          <a:pPr rtl="0"/>
          <a:r>
            <a:rPr lang="de-DE" sz="2400" dirty="0">
              <a:solidFill>
                <a:schemeClr val="tx1">
                  <a:lumMod val="50000"/>
                  <a:lumOff val="50000"/>
                </a:schemeClr>
              </a:solidFill>
            </a:rPr>
            <a:t>2 </a:t>
          </a:r>
        </a:p>
        <a:p>
          <a:pPr rtl="0"/>
          <a:r>
            <a:rPr lang="de-DE" sz="1800" dirty="0">
              <a:solidFill>
                <a:schemeClr val="tx1">
                  <a:lumMod val="50000"/>
                  <a:lumOff val="50000"/>
                </a:schemeClr>
              </a:solidFill>
            </a:rPr>
            <a:t>Nachbereitung </a:t>
          </a:r>
        </a:p>
        <a:p>
          <a:pPr rtl="0"/>
          <a:r>
            <a:rPr lang="de-DE" sz="1800" dirty="0">
              <a:solidFill>
                <a:schemeClr val="tx1">
                  <a:lumMod val="50000"/>
                  <a:lumOff val="50000"/>
                </a:schemeClr>
              </a:solidFill>
            </a:rPr>
            <a:t>Anne-Frank-Projekt</a:t>
          </a:r>
        </a:p>
      </dgm:t>
    </dgm:pt>
    <dgm:pt modelId="{7D15BECA-A972-47BE-8471-B0E6981AAD03}" type="parTrans" cxnId="{D47F1AA7-0B4E-4078-983A-8B7D5EDCDAAE}">
      <dgm:prSet/>
      <dgm:spPr/>
      <dgm:t>
        <a:bodyPr/>
        <a:lstStyle/>
        <a:p>
          <a:endParaRPr lang="de-DE"/>
        </a:p>
      </dgm:t>
    </dgm:pt>
    <dgm:pt modelId="{EB10D3EE-C36B-410D-B8D7-7BFF7817CA21}" type="sibTrans" cxnId="{D47F1AA7-0B4E-4078-983A-8B7D5EDCDAAE}">
      <dgm:prSet/>
      <dgm:spPr/>
      <dgm:t>
        <a:bodyPr/>
        <a:lstStyle/>
        <a:p>
          <a:endParaRPr lang="de-DE"/>
        </a:p>
      </dgm:t>
    </dgm:pt>
    <dgm:pt modelId="{2C1359C5-82BD-4457-B6FF-0382A83F2EE5}">
      <dgm:prSet custT="1"/>
      <dgm:spPr>
        <a:solidFill>
          <a:srgbClr val="C5C6C8">
            <a:alpha val="90000"/>
          </a:srgbClr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Auftrag aus dem Anne-Frank-Projekt</a:t>
          </a:r>
        </a:p>
      </dgm:t>
    </dgm:pt>
    <dgm:pt modelId="{D4AE309E-BFD2-46F7-B1F1-828D6994A9E4}" type="parTrans" cxnId="{E99035A4-6557-42E4-B9F4-56614F5D4782}">
      <dgm:prSet/>
      <dgm:spPr/>
      <dgm:t>
        <a:bodyPr/>
        <a:lstStyle/>
        <a:p>
          <a:endParaRPr lang="de-DE"/>
        </a:p>
      </dgm:t>
    </dgm:pt>
    <dgm:pt modelId="{504AA0CB-1B09-48E9-92B1-A1AC0C12DD9A}" type="sibTrans" cxnId="{E99035A4-6557-42E4-B9F4-56614F5D4782}">
      <dgm:prSet/>
      <dgm:spPr/>
      <dgm:t>
        <a:bodyPr/>
        <a:lstStyle/>
        <a:p>
          <a:endParaRPr lang="de-DE"/>
        </a:p>
      </dgm:t>
    </dgm:pt>
    <dgm:pt modelId="{BF8073E6-BED9-4BB2-B1D8-6B111BD47FF2}">
      <dgm:prSet custT="1"/>
      <dgm:spPr>
        <a:solidFill>
          <a:srgbClr val="C5C6C8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65000"/>
                  <a:lumOff val="35000"/>
                </a:schemeClr>
              </a:solidFill>
            </a:rPr>
            <a:t>Konzeption Bühnenbild/Technik/Requisiten/Kostüme</a:t>
          </a:r>
        </a:p>
      </dgm:t>
    </dgm:pt>
    <dgm:pt modelId="{377F48A4-3C17-4A12-A2E6-65067617017F}" type="parTrans" cxnId="{B3270D2B-205E-41ED-8EB4-1648515901E9}">
      <dgm:prSet/>
      <dgm:spPr/>
      <dgm:t>
        <a:bodyPr/>
        <a:lstStyle/>
        <a:p>
          <a:endParaRPr lang="en-US"/>
        </a:p>
      </dgm:t>
    </dgm:pt>
    <dgm:pt modelId="{A30CBD81-4537-4A18-A866-45641325B21C}" type="sibTrans" cxnId="{B3270D2B-205E-41ED-8EB4-1648515901E9}">
      <dgm:prSet/>
      <dgm:spPr/>
      <dgm:t>
        <a:bodyPr/>
        <a:lstStyle/>
        <a:p>
          <a:endParaRPr lang="en-US"/>
        </a:p>
      </dgm:t>
    </dgm:pt>
    <dgm:pt modelId="{03556C7B-7669-4C0A-A6F4-C2E9263CE665}">
      <dgm:prSet custT="1"/>
      <dgm:spPr>
        <a:solidFill>
          <a:srgbClr val="C5C6C8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65000"/>
                  <a:lumOff val="35000"/>
                </a:schemeClr>
              </a:solidFill>
            </a:rPr>
            <a:t>Erarbeitung Probenfahrplan  </a:t>
          </a:r>
        </a:p>
      </dgm:t>
    </dgm:pt>
    <dgm:pt modelId="{6FDE7667-B0C3-48BA-B82F-411835765193}" type="parTrans" cxnId="{A3B4927A-E347-491D-8C00-8B99866359AA}">
      <dgm:prSet/>
      <dgm:spPr/>
      <dgm:t>
        <a:bodyPr/>
        <a:lstStyle/>
        <a:p>
          <a:endParaRPr lang="en-US"/>
        </a:p>
      </dgm:t>
    </dgm:pt>
    <dgm:pt modelId="{FC70FDBD-4988-4EB8-AF46-F597DD604487}" type="sibTrans" cxnId="{A3B4927A-E347-491D-8C00-8B99866359AA}">
      <dgm:prSet/>
      <dgm:spPr/>
      <dgm:t>
        <a:bodyPr/>
        <a:lstStyle/>
        <a:p>
          <a:endParaRPr lang="en-US"/>
        </a:p>
      </dgm:t>
    </dgm:pt>
    <dgm:pt modelId="{4A689569-4801-446A-9823-58A03D65D22A}">
      <dgm:prSet custT="1"/>
      <dgm:spPr>
        <a:solidFill>
          <a:srgbClr val="C5C6C8">
            <a:alpha val="90000"/>
          </a:srgbClr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Bildung Arbeitskreis (Gedenktafel Haas)</a:t>
          </a:r>
        </a:p>
      </dgm:t>
    </dgm:pt>
    <dgm:pt modelId="{E950337F-C9EE-41B2-A410-437DEFB569C2}" type="parTrans" cxnId="{0B3B2DCA-9B2C-4B41-BB8B-252EFBB72CB5}">
      <dgm:prSet/>
      <dgm:spPr/>
      <dgm:t>
        <a:bodyPr/>
        <a:lstStyle/>
        <a:p>
          <a:endParaRPr lang="en-US"/>
        </a:p>
      </dgm:t>
    </dgm:pt>
    <dgm:pt modelId="{E1CE3B5A-1A91-4517-8272-DFBF76D6FD9A}" type="sibTrans" cxnId="{0B3B2DCA-9B2C-4B41-BB8B-252EFBB72CB5}">
      <dgm:prSet/>
      <dgm:spPr/>
      <dgm:t>
        <a:bodyPr/>
        <a:lstStyle/>
        <a:p>
          <a:endParaRPr lang="en-US"/>
        </a:p>
      </dgm:t>
    </dgm:pt>
    <dgm:pt modelId="{DCA815BE-E958-428A-91C7-D98ACF4BB779}">
      <dgm:prSet custT="1"/>
      <dgm:spPr>
        <a:solidFill>
          <a:srgbClr val="C5C6C8">
            <a:alpha val="90000"/>
          </a:srgbClr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Zusammenarbeit mit Ortsgemeinde</a:t>
          </a:r>
        </a:p>
      </dgm:t>
    </dgm:pt>
    <dgm:pt modelId="{3A0A99B6-9A65-4034-9645-759B7AD9D2DA}" type="parTrans" cxnId="{B4DC88F7-3607-4488-B5DE-07FEC7FD83F0}">
      <dgm:prSet/>
      <dgm:spPr/>
      <dgm:t>
        <a:bodyPr/>
        <a:lstStyle/>
        <a:p>
          <a:endParaRPr lang="en-US"/>
        </a:p>
      </dgm:t>
    </dgm:pt>
    <dgm:pt modelId="{263F1ED2-8942-4E1C-BD9C-8235B62376E8}" type="sibTrans" cxnId="{B4DC88F7-3607-4488-B5DE-07FEC7FD83F0}">
      <dgm:prSet/>
      <dgm:spPr/>
      <dgm:t>
        <a:bodyPr/>
        <a:lstStyle/>
        <a:p>
          <a:endParaRPr lang="en-US"/>
        </a:p>
      </dgm:t>
    </dgm:pt>
    <dgm:pt modelId="{82508DBC-2F7A-499E-A63E-C25FB672AA14}">
      <dgm:prSet custT="1"/>
      <dgm:spPr>
        <a:solidFill>
          <a:srgbClr val="C5C6C8">
            <a:alpha val="90000"/>
          </a:srgbClr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Zusagen der Förderung durch Land RLP (Dieter Burgard), AFZ, Emil-Frank-Institut, Gedenkstätte </a:t>
          </a:r>
          <a:r>
            <a:rPr lang="de-DE" sz="1200" dirty="0" err="1">
              <a:solidFill>
                <a:schemeClr val="tx1">
                  <a:lumMod val="50000"/>
                  <a:lumOff val="50000"/>
                </a:schemeClr>
              </a:solidFill>
            </a:rPr>
            <a:t>Hinzert</a:t>
          </a:r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 und Familie Haas Israel, USA</a:t>
          </a:r>
        </a:p>
      </dgm:t>
    </dgm:pt>
    <dgm:pt modelId="{C4D0F2C5-08E7-4928-B157-AA11201AFBD9}" type="parTrans" cxnId="{3F3EDFE1-A83D-45A1-9283-DCDCFD3CC897}">
      <dgm:prSet/>
      <dgm:spPr/>
      <dgm:t>
        <a:bodyPr/>
        <a:lstStyle/>
        <a:p>
          <a:endParaRPr lang="en-US"/>
        </a:p>
      </dgm:t>
    </dgm:pt>
    <dgm:pt modelId="{A5A5DC93-AA9E-403E-882A-0788D8A0259A}" type="sibTrans" cxnId="{3F3EDFE1-A83D-45A1-9283-DCDCFD3CC897}">
      <dgm:prSet/>
      <dgm:spPr/>
      <dgm:t>
        <a:bodyPr/>
        <a:lstStyle/>
        <a:p>
          <a:endParaRPr lang="en-US"/>
        </a:p>
      </dgm:t>
    </dgm:pt>
    <dgm:pt modelId="{1EA90801-DF6D-48E5-952A-D1B48725D2C8}">
      <dgm:prSet custT="1"/>
      <dgm:spPr>
        <a:solidFill>
          <a:srgbClr val="C5C6C8">
            <a:alpha val="90000"/>
          </a:srgbClr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Korrespondenz mit Familie Haas in Israel und den USA (Planung Besuch in Israel)  </a:t>
          </a:r>
        </a:p>
      </dgm:t>
    </dgm:pt>
    <dgm:pt modelId="{27E51803-A62E-41E7-9B65-7422D8AC0946}" type="parTrans" cxnId="{4B5784FC-F973-4785-A670-E5D20529B498}">
      <dgm:prSet/>
      <dgm:spPr/>
      <dgm:t>
        <a:bodyPr/>
        <a:lstStyle/>
        <a:p>
          <a:endParaRPr lang="en-US"/>
        </a:p>
      </dgm:t>
    </dgm:pt>
    <dgm:pt modelId="{65386C91-3A3A-40B8-8051-3F91F04DCDE1}" type="sibTrans" cxnId="{4B5784FC-F973-4785-A670-E5D20529B498}">
      <dgm:prSet/>
      <dgm:spPr/>
      <dgm:t>
        <a:bodyPr/>
        <a:lstStyle/>
        <a:p>
          <a:endParaRPr lang="en-US"/>
        </a:p>
      </dgm:t>
    </dgm:pt>
    <dgm:pt modelId="{E0420333-2BA6-4441-BD33-40E7E69E209A}">
      <dgm:prSet custT="1"/>
      <dgm:spPr>
        <a:solidFill>
          <a:srgbClr val="C5C6C8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65000"/>
                  <a:lumOff val="35000"/>
                </a:schemeClr>
              </a:solidFill>
            </a:rPr>
            <a:t>Beginn der Probenarbeit</a:t>
          </a:r>
        </a:p>
      </dgm:t>
    </dgm:pt>
    <dgm:pt modelId="{FE352265-FADE-43E6-89B5-6793565A23FE}" type="parTrans" cxnId="{E0BE330E-9FAE-4E14-8B53-920D426699D4}">
      <dgm:prSet/>
      <dgm:spPr/>
      <dgm:t>
        <a:bodyPr/>
        <a:lstStyle/>
        <a:p>
          <a:endParaRPr lang="en-US"/>
        </a:p>
      </dgm:t>
    </dgm:pt>
    <dgm:pt modelId="{C63CC780-E5D6-4E6B-9CA1-26825B052476}" type="sibTrans" cxnId="{E0BE330E-9FAE-4E14-8B53-920D426699D4}">
      <dgm:prSet/>
      <dgm:spPr/>
      <dgm:t>
        <a:bodyPr/>
        <a:lstStyle/>
        <a:p>
          <a:endParaRPr lang="en-US"/>
        </a:p>
      </dgm:t>
    </dgm:pt>
    <dgm:pt modelId="{B7B62DB0-052F-4CCF-82BC-77D10429225E}">
      <dgm:prSet custT="1"/>
      <dgm:spPr>
        <a:solidFill>
          <a:srgbClr val="C5C6C8">
            <a:alpha val="90000"/>
          </a:srgbClr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Unterstützung Peer-Guide-Fortbildung zu Anne-Frank-Botschaftern*innen</a:t>
          </a:r>
        </a:p>
      </dgm:t>
    </dgm:pt>
    <dgm:pt modelId="{1C0BBFE4-A1F5-4ABC-A536-99F8F0FEA392}" type="parTrans" cxnId="{3B22C4E2-BDC8-43EF-B5CD-3A7D8ABD42E6}">
      <dgm:prSet/>
      <dgm:spPr/>
      <dgm:t>
        <a:bodyPr/>
        <a:lstStyle/>
        <a:p>
          <a:endParaRPr lang="en-US"/>
        </a:p>
      </dgm:t>
    </dgm:pt>
    <dgm:pt modelId="{E9E52B15-60BA-424A-B7DF-AA0F49E986F3}" type="sibTrans" cxnId="{3B22C4E2-BDC8-43EF-B5CD-3A7D8ABD42E6}">
      <dgm:prSet/>
      <dgm:spPr/>
      <dgm:t>
        <a:bodyPr/>
        <a:lstStyle/>
        <a:p>
          <a:endParaRPr lang="en-US"/>
        </a:p>
      </dgm:t>
    </dgm:pt>
    <dgm:pt modelId="{70BE073E-5888-495A-8AB7-881AF363E3BA}">
      <dgm:prSet custT="1"/>
      <dgm:spPr>
        <a:solidFill>
          <a:srgbClr val="C5C6C8">
            <a:alpha val="90000"/>
          </a:srgbClr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rtl="0"/>
          <a:r>
            <a:rPr lang="de-DE" sz="1200" dirty="0">
              <a:solidFill>
                <a:schemeClr val="tx1">
                  <a:lumMod val="50000"/>
                  <a:lumOff val="50000"/>
                </a:schemeClr>
              </a:solidFill>
            </a:rPr>
            <a:t>Preisträger </a:t>
          </a:r>
          <a:r>
            <a:rPr lang="de-DE" sz="1200" dirty="0" err="1">
              <a:solidFill>
                <a:schemeClr val="tx1">
                  <a:lumMod val="50000"/>
                  <a:lumOff val="50000"/>
                </a:schemeClr>
              </a:solidFill>
            </a:rPr>
            <a:t>bfdt</a:t>
          </a:r>
          <a:endParaRPr lang="de-DE" sz="1200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7BE6DCEA-4C02-42EE-B112-B94E9C07169F}" type="parTrans" cxnId="{B6F28930-F3BD-4FDA-BFC3-F290385B57D9}">
      <dgm:prSet/>
      <dgm:spPr/>
      <dgm:t>
        <a:bodyPr/>
        <a:lstStyle/>
        <a:p>
          <a:endParaRPr lang="en-US"/>
        </a:p>
      </dgm:t>
    </dgm:pt>
    <dgm:pt modelId="{8553B8C4-4434-4353-AEBD-5F33B61F5B45}" type="sibTrans" cxnId="{B6F28930-F3BD-4FDA-BFC3-F290385B57D9}">
      <dgm:prSet/>
      <dgm:spPr/>
      <dgm:t>
        <a:bodyPr/>
        <a:lstStyle/>
        <a:p>
          <a:endParaRPr lang="en-US"/>
        </a:p>
      </dgm:t>
    </dgm:pt>
    <dgm:pt modelId="{CC0DB9DB-78D3-4105-A8CA-0C445CD12C4F}" type="pres">
      <dgm:prSet presAssocID="{1876F5CE-6870-4821-8570-978311990C08}" presName="Name0" presStyleCnt="0">
        <dgm:presLayoutVars>
          <dgm:dir/>
          <dgm:animLvl val="lvl"/>
          <dgm:resizeHandles val="exact"/>
        </dgm:presLayoutVars>
      </dgm:prSet>
      <dgm:spPr/>
    </dgm:pt>
    <dgm:pt modelId="{871A2A34-3812-4D3F-A312-F5E8616BFAD6}" type="pres">
      <dgm:prSet presAssocID="{7371AA7E-BE1B-499F-A4DA-08F7EBDA615E}" presName="linNode" presStyleCnt="0"/>
      <dgm:spPr/>
    </dgm:pt>
    <dgm:pt modelId="{38EC3C00-7C53-46AE-9125-9E5BD026705E}" type="pres">
      <dgm:prSet presAssocID="{7371AA7E-BE1B-499F-A4DA-08F7EBDA615E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E9B79D40-1234-4B76-8FF6-18E5297181E8}" type="pres">
      <dgm:prSet presAssocID="{7371AA7E-BE1B-499F-A4DA-08F7EBDA615E}" presName="descendantText" presStyleLbl="alignAccFollowNode1" presStyleIdx="0" presStyleCnt="2" custLinFactNeighborX="0" custLinFactNeighborY="-2157">
        <dgm:presLayoutVars>
          <dgm:bulletEnabled val="1"/>
        </dgm:presLayoutVars>
      </dgm:prSet>
      <dgm:spPr/>
    </dgm:pt>
    <dgm:pt modelId="{B0CD0AFD-0524-45E9-87D0-2309FD816F48}" type="pres">
      <dgm:prSet presAssocID="{7224B1DD-C811-40BE-8EB3-10FB4CE0E8C8}" presName="sp" presStyleCnt="0"/>
      <dgm:spPr/>
    </dgm:pt>
    <dgm:pt modelId="{44F9828A-37CB-4B68-8705-BCA482502903}" type="pres">
      <dgm:prSet presAssocID="{318EB4B1-BF9F-411D-8579-F327D77E78AE}" presName="linNode" presStyleCnt="0"/>
      <dgm:spPr/>
    </dgm:pt>
    <dgm:pt modelId="{C2B0296A-38C4-414F-8451-85D92333ED10}" type="pres">
      <dgm:prSet presAssocID="{318EB4B1-BF9F-411D-8579-F327D77E78AE}" presName="parentText" presStyleLbl="node1" presStyleIdx="1" presStyleCnt="2" custLinFactNeighborY="360">
        <dgm:presLayoutVars>
          <dgm:chMax val="1"/>
          <dgm:bulletEnabled val="1"/>
        </dgm:presLayoutVars>
      </dgm:prSet>
      <dgm:spPr/>
    </dgm:pt>
    <dgm:pt modelId="{545B3825-8133-4678-831E-E186BE83C71E}" type="pres">
      <dgm:prSet presAssocID="{318EB4B1-BF9F-411D-8579-F327D77E78AE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9AAE0200-F7AC-44B6-83F9-0D1DD23675E1}" type="presOf" srcId="{4A689569-4801-446A-9823-58A03D65D22A}" destId="{545B3825-8133-4678-831E-E186BE83C71E}" srcOrd="0" destOrd="2" presId="urn:microsoft.com/office/officeart/2005/8/layout/vList5"/>
    <dgm:cxn modelId="{0485E609-E034-45A9-A316-FDCE8765CF7E}" type="presOf" srcId="{03556C7B-7669-4C0A-A6F4-C2E9263CE665}" destId="{E9B79D40-1234-4B76-8FF6-18E5297181E8}" srcOrd="0" destOrd="3" presId="urn:microsoft.com/office/officeart/2005/8/layout/vList5"/>
    <dgm:cxn modelId="{E0BE330E-9FAE-4E14-8B53-920D426699D4}" srcId="{7371AA7E-BE1B-499F-A4DA-08F7EBDA615E}" destId="{E0420333-2BA6-4441-BD33-40E7E69E209A}" srcOrd="5" destOrd="0" parTransId="{FE352265-FADE-43E6-89B5-6793565A23FE}" sibTransId="{C63CC780-E5D6-4E6B-9CA1-26825B052476}"/>
    <dgm:cxn modelId="{49760411-DE00-4B00-B6F0-9285D33A85AD}" type="presOf" srcId="{BF8073E6-BED9-4BB2-B1D8-6B111BD47FF2}" destId="{E9B79D40-1234-4B76-8FF6-18E5297181E8}" srcOrd="0" destOrd="4" presId="urn:microsoft.com/office/officeart/2005/8/layout/vList5"/>
    <dgm:cxn modelId="{655C2D13-E612-4474-B0A6-6EB4F6CFB17D}" type="presOf" srcId="{466D53F3-9DEA-4C5E-9F4E-6A7F92913E6B}" destId="{E9B79D40-1234-4B76-8FF6-18E5297181E8}" srcOrd="0" destOrd="0" presId="urn:microsoft.com/office/officeart/2005/8/layout/vList5"/>
    <dgm:cxn modelId="{A0223821-34CC-46A0-B225-9BC779C46784}" type="presOf" srcId="{B7B62DB0-052F-4CCF-82BC-77D10429225E}" destId="{545B3825-8133-4678-831E-E186BE83C71E}" srcOrd="0" destOrd="1" presId="urn:microsoft.com/office/officeart/2005/8/layout/vList5"/>
    <dgm:cxn modelId="{8A72F524-60EF-43C3-8E62-5996A443DED9}" type="presOf" srcId="{82508DBC-2F7A-499E-A63E-C25FB672AA14}" destId="{545B3825-8133-4678-831E-E186BE83C71E}" srcOrd="0" destOrd="5" presId="urn:microsoft.com/office/officeart/2005/8/layout/vList5"/>
    <dgm:cxn modelId="{B3270D2B-205E-41ED-8EB4-1648515901E9}" srcId="{7371AA7E-BE1B-499F-A4DA-08F7EBDA615E}" destId="{BF8073E6-BED9-4BB2-B1D8-6B111BD47FF2}" srcOrd="4" destOrd="0" parTransId="{377F48A4-3C17-4A12-A2E6-65067617017F}" sibTransId="{A30CBD81-4537-4A18-A866-45641325B21C}"/>
    <dgm:cxn modelId="{626A5B2D-E532-413E-A941-6FC3C22A952E}" type="presOf" srcId="{1876F5CE-6870-4821-8570-978311990C08}" destId="{CC0DB9DB-78D3-4105-A8CA-0C445CD12C4F}" srcOrd="0" destOrd="0" presId="urn:microsoft.com/office/officeart/2005/8/layout/vList5"/>
    <dgm:cxn modelId="{0340BF2D-4BD2-4FEF-9E7B-9D9D4F1EA6BD}" type="presOf" srcId="{1EA90801-DF6D-48E5-952A-D1B48725D2C8}" destId="{545B3825-8133-4678-831E-E186BE83C71E}" srcOrd="0" destOrd="6" presId="urn:microsoft.com/office/officeart/2005/8/layout/vList5"/>
    <dgm:cxn modelId="{B6F28930-F3BD-4FDA-BFC3-F290385B57D9}" srcId="{318EB4B1-BF9F-411D-8579-F327D77E78AE}" destId="{70BE073E-5888-495A-8AB7-881AF363E3BA}" srcOrd="4" destOrd="0" parTransId="{7BE6DCEA-4C02-42EE-B112-B94E9C07169F}" sibTransId="{8553B8C4-4434-4353-AEBD-5F33B61F5B45}"/>
    <dgm:cxn modelId="{ED72F237-4D9D-4772-B6B0-F513F2D4405E}" srcId="{1876F5CE-6870-4821-8570-978311990C08}" destId="{7371AA7E-BE1B-499F-A4DA-08F7EBDA615E}" srcOrd="0" destOrd="0" parTransId="{44D8FFFB-899B-4630-93E8-DD2BF968F448}" sibTransId="{7224B1DD-C811-40BE-8EB3-10FB4CE0E8C8}"/>
    <dgm:cxn modelId="{A7C0FB42-559B-4FB1-B2EC-A34E4DCA41C8}" srcId="{7371AA7E-BE1B-499F-A4DA-08F7EBDA615E}" destId="{16709446-3AB0-402D-BC60-0FD1CDE2BE37}" srcOrd="2" destOrd="0" parTransId="{5D5B1194-AB81-4125-8FD2-E8759124630C}" sibTransId="{E9587F99-353A-4979-B3C1-96E64284C1D2}"/>
    <dgm:cxn modelId="{AA697965-7FF9-476B-BECE-C40FD6B1B321}" type="presOf" srcId="{16709446-3AB0-402D-BC60-0FD1CDE2BE37}" destId="{E9B79D40-1234-4B76-8FF6-18E5297181E8}" srcOrd="0" destOrd="2" presId="urn:microsoft.com/office/officeart/2005/8/layout/vList5"/>
    <dgm:cxn modelId="{6488E56C-694A-430F-BE86-3BEC30040F0C}" type="presOf" srcId="{DCA815BE-E958-428A-91C7-D98ACF4BB779}" destId="{545B3825-8133-4678-831E-E186BE83C71E}" srcOrd="0" destOrd="3" presId="urn:microsoft.com/office/officeart/2005/8/layout/vList5"/>
    <dgm:cxn modelId="{48BE4270-C149-416C-A111-C0DAE4AC3CD2}" srcId="{7371AA7E-BE1B-499F-A4DA-08F7EBDA615E}" destId="{466D53F3-9DEA-4C5E-9F4E-6A7F92913E6B}" srcOrd="0" destOrd="0" parTransId="{15E127A0-0A1A-46BA-8518-DD323BAC2BCA}" sibTransId="{FC37B675-3805-4473-B952-C624B6515F8B}"/>
    <dgm:cxn modelId="{35928F5A-EAED-498D-952D-CC8A332207DB}" type="presOf" srcId="{24A028E2-8E69-460D-B24F-64F919DC70E5}" destId="{E9B79D40-1234-4B76-8FF6-18E5297181E8}" srcOrd="0" destOrd="1" presId="urn:microsoft.com/office/officeart/2005/8/layout/vList5"/>
    <dgm:cxn modelId="{A3B4927A-E347-491D-8C00-8B99866359AA}" srcId="{7371AA7E-BE1B-499F-A4DA-08F7EBDA615E}" destId="{03556C7B-7669-4C0A-A6F4-C2E9263CE665}" srcOrd="3" destOrd="0" parTransId="{6FDE7667-B0C3-48BA-B82F-411835765193}" sibTransId="{FC70FDBD-4988-4EB8-AF46-F597DD604487}"/>
    <dgm:cxn modelId="{6559248E-8DEE-47F1-8356-BAF6441A3FBD}" type="presOf" srcId="{2C1359C5-82BD-4457-B6FF-0382A83F2EE5}" destId="{545B3825-8133-4678-831E-E186BE83C71E}" srcOrd="0" destOrd="0" presId="urn:microsoft.com/office/officeart/2005/8/layout/vList5"/>
    <dgm:cxn modelId="{B20C0497-91CC-457A-BC11-12CB83D3838C}" srcId="{7371AA7E-BE1B-499F-A4DA-08F7EBDA615E}" destId="{24A028E2-8E69-460D-B24F-64F919DC70E5}" srcOrd="1" destOrd="0" parTransId="{BE9EBB83-03E3-4487-8417-B8652A2F0CCD}" sibTransId="{8523A831-6556-4BA7-AD87-99FA4DA4722A}"/>
    <dgm:cxn modelId="{E99035A4-6557-42E4-B9F4-56614F5D4782}" srcId="{318EB4B1-BF9F-411D-8579-F327D77E78AE}" destId="{2C1359C5-82BD-4457-B6FF-0382A83F2EE5}" srcOrd="0" destOrd="0" parTransId="{D4AE309E-BFD2-46F7-B1F1-828D6994A9E4}" sibTransId="{504AA0CB-1B09-48E9-92B1-A1AC0C12DD9A}"/>
    <dgm:cxn modelId="{D47F1AA7-0B4E-4078-983A-8B7D5EDCDAAE}" srcId="{1876F5CE-6870-4821-8570-978311990C08}" destId="{318EB4B1-BF9F-411D-8579-F327D77E78AE}" srcOrd="1" destOrd="0" parTransId="{7D15BECA-A972-47BE-8471-B0E6981AAD03}" sibTransId="{EB10D3EE-C36B-410D-B8D7-7BFF7817CA21}"/>
    <dgm:cxn modelId="{0B3B2DCA-9B2C-4B41-BB8B-252EFBB72CB5}" srcId="{318EB4B1-BF9F-411D-8579-F327D77E78AE}" destId="{4A689569-4801-446A-9823-58A03D65D22A}" srcOrd="2" destOrd="0" parTransId="{E950337F-C9EE-41B2-A410-437DEFB569C2}" sibTransId="{E1CE3B5A-1A91-4517-8272-DFBF76D6FD9A}"/>
    <dgm:cxn modelId="{15A24ED8-88AA-4D6D-B807-C25C8CD4E929}" type="presOf" srcId="{7371AA7E-BE1B-499F-A4DA-08F7EBDA615E}" destId="{38EC3C00-7C53-46AE-9125-9E5BD026705E}" srcOrd="0" destOrd="0" presId="urn:microsoft.com/office/officeart/2005/8/layout/vList5"/>
    <dgm:cxn modelId="{6F59F9D9-3A81-4FA1-B7A2-438B1351BA19}" type="presOf" srcId="{70BE073E-5888-495A-8AB7-881AF363E3BA}" destId="{545B3825-8133-4678-831E-E186BE83C71E}" srcOrd="0" destOrd="4" presId="urn:microsoft.com/office/officeart/2005/8/layout/vList5"/>
    <dgm:cxn modelId="{3F3EDFE1-A83D-45A1-9283-DCDCFD3CC897}" srcId="{318EB4B1-BF9F-411D-8579-F327D77E78AE}" destId="{82508DBC-2F7A-499E-A63E-C25FB672AA14}" srcOrd="5" destOrd="0" parTransId="{C4D0F2C5-08E7-4928-B157-AA11201AFBD9}" sibTransId="{A5A5DC93-AA9E-403E-882A-0788D8A0259A}"/>
    <dgm:cxn modelId="{3B22C4E2-BDC8-43EF-B5CD-3A7D8ABD42E6}" srcId="{318EB4B1-BF9F-411D-8579-F327D77E78AE}" destId="{B7B62DB0-052F-4CCF-82BC-77D10429225E}" srcOrd="1" destOrd="0" parTransId="{1C0BBFE4-A1F5-4ABC-A536-99F8F0FEA392}" sibTransId="{E9E52B15-60BA-424A-B7DF-AA0F49E986F3}"/>
    <dgm:cxn modelId="{495884E7-15FD-4AB0-968D-BD3FDC96F440}" type="presOf" srcId="{E0420333-2BA6-4441-BD33-40E7E69E209A}" destId="{E9B79D40-1234-4B76-8FF6-18E5297181E8}" srcOrd="0" destOrd="5" presId="urn:microsoft.com/office/officeart/2005/8/layout/vList5"/>
    <dgm:cxn modelId="{B4DC88F7-3607-4488-B5DE-07FEC7FD83F0}" srcId="{318EB4B1-BF9F-411D-8579-F327D77E78AE}" destId="{DCA815BE-E958-428A-91C7-D98ACF4BB779}" srcOrd="3" destOrd="0" parTransId="{3A0A99B6-9A65-4034-9645-759B7AD9D2DA}" sibTransId="{263F1ED2-8942-4E1C-BD9C-8235B62376E8}"/>
    <dgm:cxn modelId="{38B053FC-8E39-4848-857E-6717FD3D0651}" type="presOf" srcId="{318EB4B1-BF9F-411D-8579-F327D77E78AE}" destId="{C2B0296A-38C4-414F-8451-85D92333ED10}" srcOrd="0" destOrd="0" presId="urn:microsoft.com/office/officeart/2005/8/layout/vList5"/>
    <dgm:cxn modelId="{4B5784FC-F973-4785-A670-E5D20529B498}" srcId="{318EB4B1-BF9F-411D-8579-F327D77E78AE}" destId="{1EA90801-DF6D-48E5-952A-D1B48725D2C8}" srcOrd="6" destOrd="0" parTransId="{27E51803-A62E-41E7-9B65-7422D8AC0946}" sibTransId="{65386C91-3A3A-40B8-8051-3F91F04DCDE1}"/>
    <dgm:cxn modelId="{CCC95431-D780-4112-9AD0-BE6A5427F8B0}" type="presParOf" srcId="{CC0DB9DB-78D3-4105-A8CA-0C445CD12C4F}" destId="{871A2A34-3812-4D3F-A312-F5E8616BFAD6}" srcOrd="0" destOrd="0" presId="urn:microsoft.com/office/officeart/2005/8/layout/vList5"/>
    <dgm:cxn modelId="{FCD6C83E-1971-4314-A9C4-2AA5D1D04EC3}" type="presParOf" srcId="{871A2A34-3812-4D3F-A312-F5E8616BFAD6}" destId="{38EC3C00-7C53-46AE-9125-9E5BD026705E}" srcOrd="0" destOrd="0" presId="urn:microsoft.com/office/officeart/2005/8/layout/vList5"/>
    <dgm:cxn modelId="{A17B905A-A5C5-4E7A-9576-2B3A873F4EE1}" type="presParOf" srcId="{871A2A34-3812-4D3F-A312-F5E8616BFAD6}" destId="{E9B79D40-1234-4B76-8FF6-18E5297181E8}" srcOrd="1" destOrd="0" presId="urn:microsoft.com/office/officeart/2005/8/layout/vList5"/>
    <dgm:cxn modelId="{6C499B78-638C-47F8-9266-5129DB2F0D7F}" type="presParOf" srcId="{CC0DB9DB-78D3-4105-A8CA-0C445CD12C4F}" destId="{B0CD0AFD-0524-45E9-87D0-2309FD816F48}" srcOrd="1" destOrd="0" presId="urn:microsoft.com/office/officeart/2005/8/layout/vList5"/>
    <dgm:cxn modelId="{89ECA9C7-0EB5-4834-9A94-FBD7E73CB2F7}" type="presParOf" srcId="{CC0DB9DB-78D3-4105-A8CA-0C445CD12C4F}" destId="{44F9828A-37CB-4B68-8705-BCA482502903}" srcOrd="2" destOrd="0" presId="urn:microsoft.com/office/officeart/2005/8/layout/vList5"/>
    <dgm:cxn modelId="{5FA24773-B3D4-41BD-AB11-F1129B0132E2}" type="presParOf" srcId="{44F9828A-37CB-4B68-8705-BCA482502903}" destId="{C2B0296A-38C4-414F-8451-85D92333ED10}" srcOrd="0" destOrd="0" presId="urn:microsoft.com/office/officeart/2005/8/layout/vList5"/>
    <dgm:cxn modelId="{40A8168D-87CB-4BDA-8619-5D3AF72AA93F}" type="presParOf" srcId="{44F9828A-37CB-4B68-8705-BCA482502903}" destId="{545B3825-8133-4678-831E-E186BE83C71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8F363D-85B7-4396-ABEB-933A54D0F29F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AD72359-AA1A-4EA3-97E8-CDDDFB4DF085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400" dirty="0">
              <a:solidFill>
                <a:schemeClr val="tx1">
                  <a:lumMod val="65000"/>
                  <a:lumOff val="35000"/>
                </a:schemeClr>
              </a:solidFill>
            </a:rPr>
            <a:t>Über 30 Ansichts-exemplare sichten</a:t>
          </a:r>
          <a:endParaRPr lang="en-US" sz="14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4163272-D0A0-444C-BD4C-41ADD534E88F}" type="parTrans" cxnId="{A87D21CF-F49F-471D-93F4-50794941601F}">
      <dgm:prSet/>
      <dgm:spPr/>
      <dgm:t>
        <a:bodyPr/>
        <a:lstStyle/>
        <a:p>
          <a:endParaRPr lang="en-US"/>
        </a:p>
      </dgm:t>
    </dgm:pt>
    <dgm:pt modelId="{FE328040-B455-4291-B755-D27ECD179121}" type="sibTrans" cxnId="{A87D21CF-F49F-471D-93F4-50794941601F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de-DE" sz="1600" b="1" dirty="0">
              <a:solidFill>
                <a:schemeClr val="tx1">
                  <a:lumMod val="65000"/>
                  <a:lumOff val="35000"/>
                </a:schemeClr>
              </a:solidFill>
            </a:rPr>
            <a:t>Mord im Orientexpress (Agatha Christie</a:t>
          </a:r>
          <a:r>
            <a:rPr lang="de-DE" sz="1600" dirty="0"/>
            <a:t>)</a:t>
          </a:r>
          <a:endParaRPr lang="en-US" sz="1600" dirty="0"/>
        </a:p>
      </dgm:t>
    </dgm:pt>
    <dgm:pt modelId="{1F1A7EF8-BE04-4330-B8D9-CC4630F6559E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65000"/>
                  <a:lumOff val="35000"/>
                </a:schemeClr>
              </a:solidFill>
            </a:rPr>
            <a:t>Satireabend, Komödie, Krimi, Drama – Technische und sonstige Vorgaben 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8612C3A-3D66-4F6C-93A1-93A8EE0AED8C}" type="parTrans" cxnId="{0C49C13E-9757-4C20-B636-406E54C1E103}">
      <dgm:prSet/>
      <dgm:spPr/>
      <dgm:t>
        <a:bodyPr/>
        <a:lstStyle/>
        <a:p>
          <a:endParaRPr lang="en-US"/>
        </a:p>
      </dgm:t>
    </dgm:pt>
    <dgm:pt modelId="{A4D1B26F-FDB7-41C4-ADC6-091C87C7FC14}" type="sibTrans" cxnId="{0C49C13E-9757-4C20-B636-406E54C1E103}">
      <dgm:prSet/>
      <dgm:spPr/>
      <dgm:t>
        <a:bodyPr/>
        <a:lstStyle/>
        <a:p>
          <a:endParaRPr lang="en-US"/>
        </a:p>
      </dgm:t>
    </dgm:pt>
    <dgm:pt modelId="{A457099A-F4BB-43D4-A8E9-938EE7C9D510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de-DE" sz="1600" dirty="0" err="1">
              <a:solidFill>
                <a:schemeClr val="tx1">
                  <a:lumMod val="65000"/>
                  <a:lumOff val="35000"/>
                </a:schemeClr>
              </a:solidFill>
            </a:rPr>
            <a:t>Funney</a:t>
          </a:r>
          <a:r>
            <a:rPr lang="de-DE" sz="1600" dirty="0">
              <a:solidFill>
                <a:schemeClr val="tx1">
                  <a:lumMod val="65000"/>
                  <a:lumOff val="35000"/>
                </a:schemeClr>
              </a:solidFill>
            </a:rPr>
            <a:t> Money (Ray </a:t>
          </a:r>
          <a:r>
            <a:rPr lang="de-DE" sz="1600" dirty="0" err="1">
              <a:solidFill>
                <a:schemeClr val="tx1">
                  <a:lumMod val="65000"/>
                  <a:lumOff val="35000"/>
                </a:schemeClr>
              </a:solidFill>
            </a:rPr>
            <a:t>Cooney</a:t>
          </a:r>
          <a:r>
            <a:rPr lang="de-DE" sz="1600" dirty="0">
              <a:solidFill>
                <a:schemeClr val="tx1">
                  <a:lumMod val="65000"/>
                  <a:lumOff val="35000"/>
                </a:schemeClr>
              </a:solidFill>
            </a:rPr>
            <a:t>)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4D1165B-1AE5-4941-B1BE-7253A16FAD5E}" type="parTrans" cxnId="{1C3D82B8-EAEE-4FCA-8B88-F61ADEBA1700}">
      <dgm:prSet/>
      <dgm:spPr/>
      <dgm:t>
        <a:bodyPr/>
        <a:lstStyle/>
        <a:p>
          <a:endParaRPr lang="en-US"/>
        </a:p>
      </dgm:t>
    </dgm:pt>
    <dgm:pt modelId="{9CDF9F22-46EC-4E41-A9AD-C3674C13449E}" type="sibTrans" cxnId="{1C3D82B8-EAEE-4FCA-8B88-F61ADEBA1700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de-DE" sz="1600" dirty="0">
              <a:solidFill>
                <a:schemeClr val="tx1">
                  <a:lumMod val="65000"/>
                  <a:lumOff val="35000"/>
                </a:schemeClr>
              </a:solidFill>
            </a:rPr>
            <a:t>Alle meine Söhne (Arthur Miller)</a:t>
          </a:r>
          <a:endParaRPr lang="en-US" sz="1600" b="0" dirty="0"/>
        </a:p>
      </dgm:t>
    </dgm:pt>
    <dgm:pt modelId="{B6AAFC52-D6B9-4BE5-A6FF-B54C5BA66E6E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65000"/>
                  <a:lumOff val="35000"/>
                </a:schemeClr>
              </a:solidFill>
            </a:rPr>
            <a:t>Erwartungen der Gruppe – Intuition und Bauchgefühl – Technische Möglichkeiten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BDFD081-B41D-42AA-8EED-1E20B9FF5042}" type="parTrans" cxnId="{5E85C10D-6000-4226-A48F-92CC8DC16F13}">
      <dgm:prSet/>
      <dgm:spPr/>
      <dgm:t>
        <a:bodyPr/>
        <a:lstStyle/>
        <a:p>
          <a:endParaRPr lang="en-US"/>
        </a:p>
      </dgm:t>
    </dgm:pt>
    <dgm:pt modelId="{BA6437C2-61AC-4387-AF89-1274F678EA58}" type="sibTrans" cxnId="{5E85C10D-6000-4226-A48F-92CC8DC16F13}">
      <dgm:prSet/>
      <dgm:spPr/>
      <dgm:t>
        <a:bodyPr/>
        <a:lstStyle/>
        <a:p>
          <a:endParaRPr lang="en-US"/>
        </a:p>
      </dgm:t>
    </dgm:pt>
    <dgm:pt modelId="{B2C5A020-7415-43A1-8065-12DF06942D32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de-DE" sz="1600" dirty="0">
              <a:solidFill>
                <a:schemeClr val="tx1">
                  <a:lumMod val="65000"/>
                  <a:lumOff val="35000"/>
                </a:schemeClr>
              </a:solidFill>
            </a:rPr>
            <a:t>Richtfest (Lutz Hübner)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FDD7C7D-A4B7-4A72-B7B4-C4AA8D2FA85B}" type="parTrans" cxnId="{1529B91B-C72F-4CE3-8953-16CD8218A734}">
      <dgm:prSet/>
      <dgm:spPr/>
      <dgm:t>
        <a:bodyPr/>
        <a:lstStyle/>
        <a:p>
          <a:endParaRPr lang="en-US"/>
        </a:p>
      </dgm:t>
    </dgm:pt>
    <dgm:pt modelId="{429A7927-5CE5-4157-9EA9-1E2B47119D5B}" type="sibTrans" cxnId="{1529B91B-C72F-4CE3-8953-16CD8218A734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de-DE" sz="1600" dirty="0">
              <a:solidFill>
                <a:schemeClr val="tx1">
                  <a:lumMod val="65000"/>
                  <a:lumOff val="35000"/>
                </a:schemeClr>
              </a:solidFill>
            </a:rPr>
            <a:t>Das Schlitzohr (Robert </a:t>
          </a:r>
          <a:r>
            <a:rPr lang="de-DE" sz="1600" dirty="0" err="1">
              <a:solidFill>
                <a:schemeClr val="tx1">
                  <a:lumMod val="65000"/>
                  <a:lumOff val="35000"/>
                </a:schemeClr>
              </a:solidFill>
            </a:rPr>
            <a:t>Lamoureux</a:t>
          </a:r>
          <a:r>
            <a:rPr lang="de-DE" sz="1600" dirty="0">
              <a:solidFill>
                <a:schemeClr val="tx1">
                  <a:lumMod val="65000"/>
                  <a:lumOff val="35000"/>
                </a:schemeClr>
              </a:solidFill>
            </a:rPr>
            <a:t>)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82A0B9E-65B3-437D-ADD9-6CEB5E853210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65000"/>
                  <a:lumOff val="35000"/>
                </a:schemeClr>
              </a:solidFill>
            </a:rPr>
            <a:t>Erwartungen des Publikums – Äußere Rahmenbedingungen, Veranstaltungsort</a:t>
          </a:r>
          <a:endParaRPr lang="en-US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AE62881-2C34-4650-9B8D-111C8931DD01}" type="parTrans" cxnId="{B424196F-541B-4D38-A5E7-44D68A7E228D}">
      <dgm:prSet/>
      <dgm:spPr/>
      <dgm:t>
        <a:bodyPr/>
        <a:lstStyle/>
        <a:p>
          <a:endParaRPr lang="en-US"/>
        </a:p>
      </dgm:t>
    </dgm:pt>
    <dgm:pt modelId="{733D297F-D0B8-489B-B79D-F938395223DC}" type="sibTrans" cxnId="{B424196F-541B-4D38-A5E7-44D68A7E228D}">
      <dgm:prSet/>
      <dgm:spPr/>
      <dgm:t>
        <a:bodyPr/>
        <a:lstStyle/>
        <a:p>
          <a:endParaRPr lang="en-US"/>
        </a:p>
      </dgm:t>
    </dgm:pt>
    <dgm:pt modelId="{1C1798E4-A30E-4F4E-8F8E-6C9C94618C46}" type="pres">
      <dgm:prSet presAssocID="{0F8F363D-85B7-4396-ABEB-933A54D0F29F}" presName="Name0" presStyleCnt="0">
        <dgm:presLayoutVars>
          <dgm:chMax/>
          <dgm:chPref/>
          <dgm:dir/>
          <dgm:animLvl val="lvl"/>
        </dgm:presLayoutVars>
      </dgm:prSet>
      <dgm:spPr/>
    </dgm:pt>
    <dgm:pt modelId="{04F65946-12C6-4C31-833E-D89AEEFCD196}" type="pres">
      <dgm:prSet presAssocID="{4AD72359-AA1A-4EA3-97E8-CDDDFB4DF085}" presName="composite" presStyleCnt="0"/>
      <dgm:spPr/>
    </dgm:pt>
    <dgm:pt modelId="{A2B24F99-00DE-4AE5-941D-C256E74F4CFE}" type="pres">
      <dgm:prSet presAssocID="{4AD72359-AA1A-4EA3-97E8-CDDDFB4DF085}" presName="Parent1" presStyleLbl="node1" presStyleIdx="0" presStyleCnt="6" custLinFactNeighborX="-887" custLinFactNeighborY="-894">
        <dgm:presLayoutVars>
          <dgm:chMax val="1"/>
          <dgm:chPref val="1"/>
          <dgm:bulletEnabled val="1"/>
        </dgm:presLayoutVars>
      </dgm:prSet>
      <dgm:spPr/>
    </dgm:pt>
    <dgm:pt modelId="{A5617961-F065-4F0B-807A-4305347CB7FF}" type="pres">
      <dgm:prSet presAssocID="{4AD72359-AA1A-4EA3-97E8-CDDDFB4DF085}" presName="Childtext1" presStyleLbl="revTx" presStyleIdx="0" presStyleCnt="3" custLinFactNeighborX="15113" custLinFactNeighborY="-4016">
        <dgm:presLayoutVars>
          <dgm:chMax val="0"/>
          <dgm:chPref val="0"/>
          <dgm:bulletEnabled val="1"/>
        </dgm:presLayoutVars>
      </dgm:prSet>
      <dgm:spPr/>
    </dgm:pt>
    <dgm:pt modelId="{C2D2C7CE-206D-40F8-8AEB-93D4C38AB9D8}" type="pres">
      <dgm:prSet presAssocID="{4AD72359-AA1A-4EA3-97E8-CDDDFB4DF085}" presName="BalanceSpacing" presStyleCnt="0"/>
      <dgm:spPr/>
    </dgm:pt>
    <dgm:pt modelId="{8E1FDD4C-BA86-43A2-AB47-18254864DBB9}" type="pres">
      <dgm:prSet presAssocID="{4AD72359-AA1A-4EA3-97E8-CDDDFB4DF085}" presName="BalanceSpacing1" presStyleCnt="0"/>
      <dgm:spPr/>
    </dgm:pt>
    <dgm:pt modelId="{5ED260D7-86A2-4A1F-B9EB-570F32B9E902}" type="pres">
      <dgm:prSet presAssocID="{FE328040-B455-4291-B755-D27ECD179121}" presName="Accent1Text" presStyleLbl="node1" presStyleIdx="1" presStyleCnt="6"/>
      <dgm:spPr/>
    </dgm:pt>
    <dgm:pt modelId="{AE717F11-D324-48C0-9925-E774DDC8DB76}" type="pres">
      <dgm:prSet presAssocID="{FE328040-B455-4291-B755-D27ECD179121}" presName="spaceBetweenRectangles" presStyleCnt="0"/>
      <dgm:spPr/>
    </dgm:pt>
    <dgm:pt modelId="{07D905D4-8B3B-4D18-9271-CB0196DCDBF0}" type="pres">
      <dgm:prSet presAssocID="{A457099A-F4BB-43D4-A8E9-938EE7C9D510}" presName="composite" presStyleCnt="0"/>
      <dgm:spPr/>
    </dgm:pt>
    <dgm:pt modelId="{F8B126EC-1F1D-4455-956B-54D30F37BB07}" type="pres">
      <dgm:prSet presAssocID="{A457099A-F4BB-43D4-A8E9-938EE7C9D510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3379DAE1-E2FA-420B-85D9-AEF099B9CF88}" type="pres">
      <dgm:prSet presAssocID="{A457099A-F4BB-43D4-A8E9-938EE7C9D510}" presName="Childtext1" presStyleLbl="revTx" presStyleIdx="1" presStyleCnt="3" custScaleX="86332" custLinFactNeighborX="-6472" custLinFactNeighborY="-3707">
        <dgm:presLayoutVars>
          <dgm:chMax val="0"/>
          <dgm:chPref val="0"/>
          <dgm:bulletEnabled val="1"/>
        </dgm:presLayoutVars>
      </dgm:prSet>
      <dgm:spPr/>
    </dgm:pt>
    <dgm:pt modelId="{33F9AC0E-E662-4087-B46F-E4BB521F7145}" type="pres">
      <dgm:prSet presAssocID="{A457099A-F4BB-43D4-A8E9-938EE7C9D510}" presName="BalanceSpacing" presStyleCnt="0"/>
      <dgm:spPr/>
    </dgm:pt>
    <dgm:pt modelId="{987545A9-9CA7-4F80-AE56-1E3236D09F0C}" type="pres">
      <dgm:prSet presAssocID="{A457099A-F4BB-43D4-A8E9-938EE7C9D510}" presName="BalanceSpacing1" presStyleCnt="0"/>
      <dgm:spPr/>
    </dgm:pt>
    <dgm:pt modelId="{740F83E1-AE27-44FF-87F5-3FF6328CC9FD}" type="pres">
      <dgm:prSet presAssocID="{9CDF9F22-46EC-4E41-A9AD-C3674C13449E}" presName="Accent1Text" presStyleLbl="node1" presStyleIdx="3" presStyleCnt="6"/>
      <dgm:spPr/>
    </dgm:pt>
    <dgm:pt modelId="{A3F2A495-0BA8-4282-BDDA-F303166E0CB9}" type="pres">
      <dgm:prSet presAssocID="{9CDF9F22-46EC-4E41-A9AD-C3674C13449E}" presName="spaceBetweenRectangles" presStyleCnt="0"/>
      <dgm:spPr/>
    </dgm:pt>
    <dgm:pt modelId="{BBFEC415-C947-4476-8871-4BC53CD4522A}" type="pres">
      <dgm:prSet presAssocID="{B2C5A020-7415-43A1-8065-12DF06942D32}" presName="composite" presStyleCnt="0"/>
      <dgm:spPr/>
    </dgm:pt>
    <dgm:pt modelId="{B0FE460A-9E01-490A-93D1-E1C6AD4A1F26}" type="pres">
      <dgm:prSet presAssocID="{B2C5A020-7415-43A1-8065-12DF06942D32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9E08B56D-BC9E-4D4F-BC08-65440D4A2C46}" type="pres">
      <dgm:prSet presAssocID="{B2C5A020-7415-43A1-8065-12DF06942D32}" presName="Childtext1" presStyleLbl="revTx" presStyleIdx="2" presStyleCnt="3" custLinFactNeighborX="13673">
        <dgm:presLayoutVars>
          <dgm:chMax val="0"/>
          <dgm:chPref val="0"/>
          <dgm:bulletEnabled val="1"/>
        </dgm:presLayoutVars>
      </dgm:prSet>
      <dgm:spPr/>
    </dgm:pt>
    <dgm:pt modelId="{06CD8C62-28BD-4DEE-A25A-057050E5BCA7}" type="pres">
      <dgm:prSet presAssocID="{B2C5A020-7415-43A1-8065-12DF06942D32}" presName="BalanceSpacing" presStyleCnt="0"/>
      <dgm:spPr/>
    </dgm:pt>
    <dgm:pt modelId="{30A20CD6-97E8-41C0-9C90-5584DBD6BEF8}" type="pres">
      <dgm:prSet presAssocID="{B2C5A020-7415-43A1-8065-12DF06942D32}" presName="BalanceSpacing1" presStyleCnt="0"/>
      <dgm:spPr/>
    </dgm:pt>
    <dgm:pt modelId="{9D682787-790B-47CA-B744-C49C412A997D}" type="pres">
      <dgm:prSet presAssocID="{429A7927-5CE5-4157-9EA9-1E2B47119D5B}" presName="Accent1Text" presStyleLbl="node1" presStyleIdx="5" presStyleCnt="6"/>
      <dgm:spPr/>
    </dgm:pt>
  </dgm:ptLst>
  <dgm:cxnLst>
    <dgm:cxn modelId="{5E85C10D-6000-4226-A48F-92CC8DC16F13}" srcId="{A457099A-F4BB-43D4-A8E9-938EE7C9D510}" destId="{B6AAFC52-D6B9-4BE5-A6FF-B54C5BA66E6E}" srcOrd="0" destOrd="0" parTransId="{7BDFD081-B41D-42AA-8EED-1E20B9FF5042}" sibTransId="{BA6437C2-61AC-4387-AF89-1274F678EA58}"/>
    <dgm:cxn modelId="{1529B91B-C72F-4CE3-8953-16CD8218A734}" srcId="{0F8F363D-85B7-4396-ABEB-933A54D0F29F}" destId="{B2C5A020-7415-43A1-8065-12DF06942D32}" srcOrd="2" destOrd="0" parTransId="{DFDD7C7D-A4B7-4A72-B7B4-C4AA8D2FA85B}" sibTransId="{429A7927-5CE5-4157-9EA9-1E2B47119D5B}"/>
    <dgm:cxn modelId="{5002D91B-37BA-41CE-89A9-D163E848B1B0}" type="presOf" srcId="{1F1A7EF8-BE04-4330-B8D9-CC4630F6559E}" destId="{A5617961-F065-4F0B-807A-4305347CB7FF}" srcOrd="0" destOrd="0" presId="urn:microsoft.com/office/officeart/2008/layout/AlternatingHexagons"/>
    <dgm:cxn modelId="{CA528638-261B-4B55-A42A-BC87509C8CB6}" type="presOf" srcId="{B6AAFC52-D6B9-4BE5-A6FF-B54C5BA66E6E}" destId="{3379DAE1-E2FA-420B-85D9-AEF099B9CF88}" srcOrd="0" destOrd="0" presId="urn:microsoft.com/office/officeart/2008/layout/AlternatingHexagons"/>
    <dgm:cxn modelId="{0C49C13E-9757-4C20-B636-406E54C1E103}" srcId="{4AD72359-AA1A-4EA3-97E8-CDDDFB4DF085}" destId="{1F1A7EF8-BE04-4330-B8D9-CC4630F6559E}" srcOrd="0" destOrd="0" parTransId="{28612C3A-3D66-4F6C-93A1-93A8EE0AED8C}" sibTransId="{A4D1B26F-FDB7-41C4-ADC6-091C87C7FC14}"/>
    <dgm:cxn modelId="{B424196F-541B-4D38-A5E7-44D68A7E228D}" srcId="{B2C5A020-7415-43A1-8065-12DF06942D32}" destId="{682A0B9E-65B3-437D-ADD9-6CEB5E853210}" srcOrd="0" destOrd="0" parTransId="{4AE62881-2C34-4650-9B8D-111C8931DD01}" sibTransId="{733D297F-D0B8-489B-B79D-F938395223DC}"/>
    <dgm:cxn modelId="{370B0451-8725-419E-80C7-56C1B23321E4}" type="presOf" srcId="{4AD72359-AA1A-4EA3-97E8-CDDDFB4DF085}" destId="{A2B24F99-00DE-4AE5-941D-C256E74F4CFE}" srcOrd="0" destOrd="0" presId="urn:microsoft.com/office/officeart/2008/layout/AlternatingHexagons"/>
    <dgm:cxn modelId="{16EA0C73-2BCA-46DE-85CB-3D4676478741}" type="presOf" srcId="{A457099A-F4BB-43D4-A8E9-938EE7C9D510}" destId="{F8B126EC-1F1D-4455-956B-54D30F37BB07}" srcOrd="0" destOrd="0" presId="urn:microsoft.com/office/officeart/2008/layout/AlternatingHexagons"/>
    <dgm:cxn modelId="{0497727D-C4F6-4AC8-8993-D9189AB13F1A}" type="presOf" srcId="{FE328040-B455-4291-B755-D27ECD179121}" destId="{5ED260D7-86A2-4A1F-B9EB-570F32B9E902}" srcOrd="0" destOrd="0" presId="urn:microsoft.com/office/officeart/2008/layout/AlternatingHexagons"/>
    <dgm:cxn modelId="{C967739A-3656-44A9-B272-A4C85153C55A}" type="presOf" srcId="{429A7927-5CE5-4157-9EA9-1E2B47119D5B}" destId="{9D682787-790B-47CA-B744-C49C412A997D}" srcOrd="0" destOrd="0" presId="urn:microsoft.com/office/officeart/2008/layout/AlternatingHexagons"/>
    <dgm:cxn modelId="{E68565A4-8C14-48BB-8E83-BD0AC09B830B}" type="presOf" srcId="{9CDF9F22-46EC-4E41-A9AD-C3674C13449E}" destId="{740F83E1-AE27-44FF-87F5-3FF6328CC9FD}" srcOrd="0" destOrd="0" presId="urn:microsoft.com/office/officeart/2008/layout/AlternatingHexagons"/>
    <dgm:cxn modelId="{1C3D82B8-EAEE-4FCA-8B88-F61ADEBA1700}" srcId="{0F8F363D-85B7-4396-ABEB-933A54D0F29F}" destId="{A457099A-F4BB-43D4-A8E9-938EE7C9D510}" srcOrd="1" destOrd="0" parTransId="{64D1165B-1AE5-4941-B1BE-7253A16FAD5E}" sibTransId="{9CDF9F22-46EC-4E41-A9AD-C3674C13449E}"/>
    <dgm:cxn modelId="{A87D21CF-F49F-471D-93F4-50794941601F}" srcId="{0F8F363D-85B7-4396-ABEB-933A54D0F29F}" destId="{4AD72359-AA1A-4EA3-97E8-CDDDFB4DF085}" srcOrd="0" destOrd="0" parTransId="{74163272-D0A0-444C-BD4C-41ADD534E88F}" sibTransId="{FE328040-B455-4291-B755-D27ECD179121}"/>
    <dgm:cxn modelId="{12CCAEE2-B477-4CEB-AFDC-DCF210344002}" type="presOf" srcId="{B2C5A020-7415-43A1-8065-12DF06942D32}" destId="{B0FE460A-9E01-490A-93D1-E1C6AD4A1F26}" srcOrd="0" destOrd="0" presId="urn:microsoft.com/office/officeart/2008/layout/AlternatingHexagons"/>
    <dgm:cxn modelId="{C7D89CEA-7CB8-4E2D-86AC-F3FEB380ABED}" type="presOf" srcId="{0F8F363D-85B7-4396-ABEB-933A54D0F29F}" destId="{1C1798E4-A30E-4F4E-8F8E-6C9C94618C46}" srcOrd="0" destOrd="0" presId="urn:microsoft.com/office/officeart/2008/layout/AlternatingHexagons"/>
    <dgm:cxn modelId="{C62609FC-3BDB-4971-96F0-8A5B618C7268}" type="presOf" srcId="{682A0B9E-65B3-437D-ADD9-6CEB5E853210}" destId="{9E08B56D-BC9E-4D4F-BC08-65440D4A2C46}" srcOrd="0" destOrd="0" presId="urn:microsoft.com/office/officeart/2008/layout/AlternatingHexagons"/>
    <dgm:cxn modelId="{9E749560-5526-45A6-80A3-337599A1BF8C}" type="presParOf" srcId="{1C1798E4-A30E-4F4E-8F8E-6C9C94618C46}" destId="{04F65946-12C6-4C31-833E-D89AEEFCD196}" srcOrd="0" destOrd="0" presId="urn:microsoft.com/office/officeart/2008/layout/AlternatingHexagons"/>
    <dgm:cxn modelId="{352A053E-DD11-40CA-B474-F5DE52D2BEA7}" type="presParOf" srcId="{04F65946-12C6-4C31-833E-D89AEEFCD196}" destId="{A2B24F99-00DE-4AE5-941D-C256E74F4CFE}" srcOrd="0" destOrd="0" presId="urn:microsoft.com/office/officeart/2008/layout/AlternatingHexagons"/>
    <dgm:cxn modelId="{DE64082A-8FD4-41F4-B318-C4772E4ACAE4}" type="presParOf" srcId="{04F65946-12C6-4C31-833E-D89AEEFCD196}" destId="{A5617961-F065-4F0B-807A-4305347CB7FF}" srcOrd="1" destOrd="0" presId="urn:microsoft.com/office/officeart/2008/layout/AlternatingHexagons"/>
    <dgm:cxn modelId="{A378E1FD-0982-4099-838B-75D3D80BF72E}" type="presParOf" srcId="{04F65946-12C6-4C31-833E-D89AEEFCD196}" destId="{C2D2C7CE-206D-40F8-8AEB-93D4C38AB9D8}" srcOrd="2" destOrd="0" presId="urn:microsoft.com/office/officeart/2008/layout/AlternatingHexagons"/>
    <dgm:cxn modelId="{13958E51-6B53-4308-9A7E-BBBD4A8ADEA6}" type="presParOf" srcId="{04F65946-12C6-4C31-833E-D89AEEFCD196}" destId="{8E1FDD4C-BA86-43A2-AB47-18254864DBB9}" srcOrd="3" destOrd="0" presId="urn:microsoft.com/office/officeart/2008/layout/AlternatingHexagons"/>
    <dgm:cxn modelId="{C6B21CC2-C764-49B1-8FF2-5DD93F272DE5}" type="presParOf" srcId="{04F65946-12C6-4C31-833E-D89AEEFCD196}" destId="{5ED260D7-86A2-4A1F-B9EB-570F32B9E902}" srcOrd="4" destOrd="0" presId="urn:microsoft.com/office/officeart/2008/layout/AlternatingHexagons"/>
    <dgm:cxn modelId="{1F47FEDB-DBEC-447C-A9EF-3648CB5B7A83}" type="presParOf" srcId="{1C1798E4-A30E-4F4E-8F8E-6C9C94618C46}" destId="{AE717F11-D324-48C0-9925-E774DDC8DB76}" srcOrd="1" destOrd="0" presId="urn:microsoft.com/office/officeart/2008/layout/AlternatingHexagons"/>
    <dgm:cxn modelId="{93E4C506-D87D-4253-B785-A4F182B55367}" type="presParOf" srcId="{1C1798E4-A30E-4F4E-8F8E-6C9C94618C46}" destId="{07D905D4-8B3B-4D18-9271-CB0196DCDBF0}" srcOrd="2" destOrd="0" presId="urn:microsoft.com/office/officeart/2008/layout/AlternatingHexagons"/>
    <dgm:cxn modelId="{766E8E35-A186-4FE1-B953-679E0E399FB1}" type="presParOf" srcId="{07D905D4-8B3B-4D18-9271-CB0196DCDBF0}" destId="{F8B126EC-1F1D-4455-956B-54D30F37BB07}" srcOrd="0" destOrd="0" presId="urn:microsoft.com/office/officeart/2008/layout/AlternatingHexagons"/>
    <dgm:cxn modelId="{6DD62DA6-ABDA-4098-AD0B-A966C245F492}" type="presParOf" srcId="{07D905D4-8B3B-4D18-9271-CB0196DCDBF0}" destId="{3379DAE1-E2FA-420B-85D9-AEF099B9CF88}" srcOrd="1" destOrd="0" presId="urn:microsoft.com/office/officeart/2008/layout/AlternatingHexagons"/>
    <dgm:cxn modelId="{7E0E4894-84EE-4C79-9044-994F24FA3CBF}" type="presParOf" srcId="{07D905D4-8B3B-4D18-9271-CB0196DCDBF0}" destId="{33F9AC0E-E662-4087-B46F-E4BB521F7145}" srcOrd="2" destOrd="0" presId="urn:microsoft.com/office/officeart/2008/layout/AlternatingHexagons"/>
    <dgm:cxn modelId="{F1B81206-B51F-43EE-A639-7E14C6DD5B03}" type="presParOf" srcId="{07D905D4-8B3B-4D18-9271-CB0196DCDBF0}" destId="{987545A9-9CA7-4F80-AE56-1E3236D09F0C}" srcOrd="3" destOrd="0" presId="urn:microsoft.com/office/officeart/2008/layout/AlternatingHexagons"/>
    <dgm:cxn modelId="{290A7FBC-6576-47BC-B90C-C0D08FBE4E44}" type="presParOf" srcId="{07D905D4-8B3B-4D18-9271-CB0196DCDBF0}" destId="{740F83E1-AE27-44FF-87F5-3FF6328CC9FD}" srcOrd="4" destOrd="0" presId="urn:microsoft.com/office/officeart/2008/layout/AlternatingHexagons"/>
    <dgm:cxn modelId="{CD464B71-3593-4055-88B8-F1952D2A3E21}" type="presParOf" srcId="{1C1798E4-A30E-4F4E-8F8E-6C9C94618C46}" destId="{A3F2A495-0BA8-4282-BDDA-F303166E0CB9}" srcOrd="3" destOrd="0" presId="urn:microsoft.com/office/officeart/2008/layout/AlternatingHexagons"/>
    <dgm:cxn modelId="{37EDB12D-7731-4455-AE40-E830ED51902B}" type="presParOf" srcId="{1C1798E4-A30E-4F4E-8F8E-6C9C94618C46}" destId="{BBFEC415-C947-4476-8871-4BC53CD4522A}" srcOrd="4" destOrd="0" presId="urn:microsoft.com/office/officeart/2008/layout/AlternatingHexagons"/>
    <dgm:cxn modelId="{C27B85D6-9E77-46B1-BC67-05B20850659F}" type="presParOf" srcId="{BBFEC415-C947-4476-8871-4BC53CD4522A}" destId="{B0FE460A-9E01-490A-93D1-E1C6AD4A1F26}" srcOrd="0" destOrd="0" presId="urn:microsoft.com/office/officeart/2008/layout/AlternatingHexagons"/>
    <dgm:cxn modelId="{DA56C976-5658-4571-9C50-AAAE89BF0A35}" type="presParOf" srcId="{BBFEC415-C947-4476-8871-4BC53CD4522A}" destId="{9E08B56D-BC9E-4D4F-BC08-65440D4A2C46}" srcOrd="1" destOrd="0" presId="urn:microsoft.com/office/officeart/2008/layout/AlternatingHexagons"/>
    <dgm:cxn modelId="{C7DFDCAA-2907-4AEA-810A-2D78844909C5}" type="presParOf" srcId="{BBFEC415-C947-4476-8871-4BC53CD4522A}" destId="{06CD8C62-28BD-4DEE-A25A-057050E5BCA7}" srcOrd="2" destOrd="0" presId="urn:microsoft.com/office/officeart/2008/layout/AlternatingHexagons"/>
    <dgm:cxn modelId="{FB363C3C-FC33-4C80-9D96-57E0A061A871}" type="presParOf" srcId="{BBFEC415-C947-4476-8871-4BC53CD4522A}" destId="{30A20CD6-97E8-41C0-9C90-5584DBD6BEF8}" srcOrd="3" destOrd="0" presId="urn:microsoft.com/office/officeart/2008/layout/AlternatingHexagons"/>
    <dgm:cxn modelId="{ECF11A05-F440-4E63-AA62-2C8C830C3851}" type="presParOf" srcId="{BBFEC415-C947-4476-8871-4BC53CD4522A}" destId="{9D682787-790B-47CA-B744-C49C412A997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07A6C2-9A02-438F-95E4-8997FE3E0FB7}" type="doc">
      <dgm:prSet loTypeId="urn:microsoft.com/office/officeart/2005/8/layout/hList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011CE06-17BB-4B26-B150-8EA18A518A6F}">
      <dgm:prSet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algn="ctr" rtl="0"/>
          <a:endParaRPr lang="de-DE" sz="1400" dirty="0">
            <a:solidFill>
              <a:schemeClr val="tx1"/>
            </a:solidFill>
          </a:endParaRPr>
        </a:p>
        <a:p>
          <a:pPr algn="ctr" rtl="0"/>
          <a:endParaRPr lang="de-DE" sz="1400" dirty="0">
            <a:solidFill>
              <a:schemeClr val="tx1"/>
            </a:solidFill>
          </a:endParaRPr>
        </a:p>
        <a:p>
          <a:pPr algn="ctr" rtl="0"/>
          <a:endParaRPr lang="de-DE" sz="1800" dirty="0">
            <a:solidFill>
              <a:schemeClr val="tx1"/>
            </a:solidFill>
          </a:endParaRPr>
        </a:p>
        <a:p>
          <a:pPr algn="l" rtl="0"/>
          <a:r>
            <a:rPr lang="de-DE" sz="1400" dirty="0">
              <a:solidFill>
                <a:schemeClr val="tx1">
                  <a:lumMod val="65000"/>
                  <a:lumOff val="35000"/>
                </a:schemeClr>
              </a:solidFill>
            </a:rPr>
            <a:t>       Stück </a:t>
          </a:r>
        </a:p>
      </dgm:t>
    </dgm:pt>
    <dgm:pt modelId="{D115C3A9-DBEF-4EE7-A251-39F50B26AC4B}" type="parTrans" cxnId="{7E40ED39-5987-4686-99B6-5063A46FA88A}">
      <dgm:prSet/>
      <dgm:spPr/>
      <dgm:t>
        <a:bodyPr/>
        <a:lstStyle/>
        <a:p>
          <a:endParaRPr lang="de-DE"/>
        </a:p>
      </dgm:t>
    </dgm:pt>
    <dgm:pt modelId="{448C3813-6FE9-4E89-9546-AFD406B219EA}" type="sibTrans" cxnId="{7E40ED39-5987-4686-99B6-5063A46FA88A}">
      <dgm:prSet/>
      <dgm:spPr>
        <a:solidFill>
          <a:schemeClr val="bg2"/>
        </a:solidFill>
      </dgm:spPr>
      <dgm:t>
        <a:bodyPr/>
        <a:lstStyle/>
        <a:p>
          <a:endParaRPr lang="de-DE"/>
        </a:p>
      </dgm:t>
    </dgm:pt>
    <dgm:pt modelId="{966046EF-22F6-4825-87C3-E819E0B0044C}">
      <dgm:prSet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algn="l" rtl="0"/>
          <a:endParaRPr lang="de-DE" sz="1400" b="1" dirty="0">
            <a:solidFill>
              <a:schemeClr val="tx1"/>
            </a:solidFill>
          </a:endParaRPr>
        </a:p>
      </dgm:t>
    </dgm:pt>
    <dgm:pt modelId="{522CDBC9-7F2F-489D-9273-A087D6659745}" type="parTrans" cxnId="{A96B1533-4FDF-4AB7-B4A9-98192625A1C1}">
      <dgm:prSet/>
      <dgm:spPr/>
      <dgm:t>
        <a:bodyPr/>
        <a:lstStyle/>
        <a:p>
          <a:endParaRPr lang="de-DE"/>
        </a:p>
      </dgm:t>
    </dgm:pt>
    <dgm:pt modelId="{D0EE5F9C-3339-4EF6-9326-E0ABDF966D1F}" type="sibTrans" cxnId="{A96B1533-4FDF-4AB7-B4A9-98192625A1C1}">
      <dgm:prSet/>
      <dgm:spPr/>
      <dgm:t>
        <a:bodyPr/>
        <a:lstStyle/>
        <a:p>
          <a:endParaRPr lang="de-DE"/>
        </a:p>
      </dgm:t>
    </dgm:pt>
    <dgm:pt modelId="{C9138DF1-3788-48A4-8AC4-C0E6A64B2BA3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 rtl="0"/>
          <a:endParaRPr lang="de-DE" sz="1400" dirty="0">
            <a:solidFill>
              <a:schemeClr val="tx1"/>
            </a:solidFill>
          </a:endParaRPr>
        </a:p>
        <a:p>
          <a:pPr algn="ctr" rtl="0"/>
          <a:endParaRPr lang="de-DE" sz="1400" dirty="0">
            <a:solidFill>
              <a:schemeClr val="tx1"/>
            </a:solidFill>
          </a:endParaRPr>
        </a:p>
        <a:p>
          <a:pPr algn="ctr" rtl="0"/>
          <a:endParaRPr lang="de-DE" sz="1800" dirty="0">
            <a:solidFill>
              <a:schemeClr val="tx1"/>
            </a:solidFill>
          </a:endParaRPr>
        </a:p>
        <a:p>
          <a:pPr algn="ctr" rtl="0"/>
          <a:r>
            <a:rPr lang="de-DE" sz="1400" dirty="0">
              <a:solidFill>
                <a:schemeClr val="tx1">
                  <a:lumMod val="65000"/>
                  <a:lumOff val="35000"/>
                </a:schemeClr>
              </a:solidFill>
            </a:rPr>
            <a:t>Besetzung</a:t>
          </a:r>
          <a:r>
            <a:rPr lang="de-DE" sz="1400" dirty="0">
              <a:solidFill>
                <a:schemeClr val="tx1"/>
              </a:solidFill>
            </a:rPr>
            <a:t>  </a:t>
          </a:r>
        </a:p>
      </dgm:t>
    </dgm:pt>
    <dgm:pt modelId="{1BCC7DDE-95F0-46AF-9776-0FF5FBB2A01D}" type="parTrans" cxnId="{C630CF4B-FCC2-4C2D-A7E7-7E541E430CD8}">
      <dgm:prSet/>
      <dgm:spPr/>
      <dgm:t>
        <a:bodyPr/>
        <a:lstStyle/>
        <a:p>
          <a:endParaRPr lang="de-DE"/>
        </a:p>
      </dgm:t>
    </dgm:pt>
    <dgm:pt modelId="{98AE3227-698F-4ED6-907B-1B9AD0DA95F4}" type="sibTrans" cxnId="{C630CF4B-FCC2-4C2D-A7E7-7E541E430CD8}">
      <dgm:prSet/>
      <dgm:spPr>
        <a:solidFill>
          <a:schemeClr val="bg2"/>
        </a:solidFill>
      </dgm:spPr>
      <dgm:t>
        <a:bodyPr/>
        <a:lstStyle/>
        <a:p>
          <a:endParaRPr lang="de-DE"/>
        </a:p>
      </dgm:t>
    </dgm:pt>
    <dgm:pt modelId="{4E9F8678-E2AF-4BE8-B016-3981F8FEB657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 rtl="0"/>
          <a:endParaRPr lang="de-DE" sz="1200" dirty="0"/>
        </a:p>
      </dgm:t>
    </dgm:pt>
    <dgm:pt modelId="{E454896C-AC4F-40FB-92EE-29FE12154134}" type="parTrans" cxnId="{408838D8-AAA3-4B3B-8424-CEF5BCC83740}">
      <dgm:prSet/>
      <dgm:spPr/>
      <dgm:t>
        <a:bodyPr/>
        <a:lstStyle/>
        <a:p>
          <a:endParaRPr lang="de-DE"/>
        </a:p>
      </dgm:t>
    </dgm:pt>
    <dgm:pt modelId="{4396C43F-4B6A-4B31-87F6-F5713004745A}" type="sibTrans" cxnId="{408838D8-AAA3-4B3B-8424-CEF5BCC83740}">
      <dgm:prSet/>
      <dgm:spPr/>
      <dgm:t>
        <a:bodyPr/>
        <a:lstStyle/>
        <a:p>
          <a:endParaRPr lang="de-DE"/>
        </a:p>
      </dgm:t>
    </dgm:pt>
    <dgm:pt modelId="{5992D19C-C44F-4008-8228-620ED2270665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ctr" rtl="0"/>
          <a:endParaRPr lang="de-DE" sz="1100" dirty="0">
            <a:solidFill>
              <a:schemeClr val="tx1"/>
            </a:solidFill>
          </a:endParaRPr>
        </a:p>
        <a:p>
          <a:pPr algn="ctr" rtl="0"/>
          <a:r>
            <a:rPr lang="de-DE" sz="1400" dirty="0">
              <a:solidFill>
                <a:schemeClr val="tx1">
                  <a:lumMod val="65000"/>
                  <a:lumOff val="35000"/>
                </a:schemeClr>
              </a:solidFill>
            </a:rPr>
            <a:t>Umsetzung</a:t>
          </a:r>
          <a:r>
            <a:rPr lang="de-DE" sz="1400" dirty="0">
              <a:solidFill>
                <a:schemeClr val="tx1"/>
              </a:solidFill>
            </a:rPr>
            <a:t> </a:t>
          </a:r>
        </a:p>
      </dgm:t>
    </dgm:pt>
    <dgm:pt modelId="{EB8660A6-9308-4CEF-8A15-5FEEE261234E}" type="parTrans" cxnId="{66FC5DC2-A1BA-42C5-8984-85641F033066}">
      <dgm:prSet/>
      <dgm:spPr/>
      <dgm:t>
        <a:bodyPr/>
        <a:lstStyle/>
        <a:p>
          <a:endParaRPr lang="de-DE"/>
        </a:p>
      </dgm:t>
    </dgm:pt>
    <dgm:pt modelId="{EAB93FAB-918A-48D7-9D01-62F0EB68B479}" type="sibTrans" cxnId="{66FC5DC2-A1BA-42C5-8984-85641F033066}">
      <dgm:prSet/>
      <dgm:spPr>
        <a:solidFill>
          <a:schemeClr val="bg2"/>
        </a:solidFill>
      </dgm:spPr>
      <dgm:t>
        <a:bodyPr/>
        <a:lstStyle/>
        <a:p>
          <a:endParaRPr lang="de-DE"/>
        </a:p>
      </dgm:t>
    </dgm:pt>
    <dgm:pt modelId="{8C079CF3-CF9B-4032-8EB5-7CBD6F441B34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 rtl="0"/>
          <a:endParaRPr lang="de-DE" sz="1050" dirty="0">
            <a:solidFill>
              <a:schemeClr val="tx1"/>
            </a:solidFill>
          </a:endParaRPr>
        </a:p>
        <a:p>
          <a:pPr algn="ctr" rtl="0"/>
          <a:r>
            <a:rPr lang="de-DE" sz="1400" dirty="0">
              <a:solidFill>
                <a:schemeClr val="tx1">
                  <a:lumMod val="65000"/>
                  <a:lumOff val="35000"/>
                </a:schemeClr>
              </a:solidFill>
            </a:rPr>
            <a:t>Aufführungsrechte</a:t>
          </a:r>
          <a:r>
            <a:rPr lang="de-DE" sz="1400" dirty="0">
              <a:solidFill>
                <a:schemeClr val="tx1"/>
              </a:solidFill>
            </a:rPr>
            <a:t> </a:t>
          </a:r>
        </a:p>
      </dgm:t>
    </dgm:pt>
    <dgm:pt modelId="{6CF10DCD-B980-4CAA-B59E-A263BB3BA43D}" type="sibTrans" cxnId="{27069530-C7EB-42E4-B8ED-58619EDC2078}">
      <dgm:prSet/>
      <dgm:spPr>
        <a:solidFill>
          <a:schemeClr val="bg2"/>
        </a:solidFill>
      </dgm:spPr>
      <dgm:t>
        <a:bodyPr/>
        <a:lstStyle/>
        <a:p>
          <a:endParaRPr lang="de-DE"/>
        </a:p>
      </dgm:t>
    </dgm:pt>
    <dgm:pt modelId="{E27E3EA0-B5E8-4829-B989-36A6041B8D79}" type="parTrans" cxnId="{27069530-C7EB-42E4-B8ED-58619EDC2078}">
      <dgm:prSet/>
      <dgm:spPr/>
      <dgm:t>
        <a:bodyPr/>
        <a:lstStyle/>
        <a:p>
          <a:endParaRPr lang="de-DE"/>
        </a:p>
      </dgm:t>
    </dgm:pt>
    <dgm:pt modelId="{B766DBB4-F10C-4232-ACCE-2062DA36E201}" type="pres">
      <dgm:prSet presAssocID="{0107A6C2-9A02-438F-95E4-8997FE3E0FB7}" presName="Name0" presStyleCnt="0">
        <dgm:presLayoutVars>
          <dgm:dir/>
          <dgm:resizeHandles val="exact"/>
        </dgm:presLayoutVars>
      </dgm:prSet>
      <dgm:spPr/>
    </dgm:pt>
    <dgm:pt modelId="{7CFF4D8C-EA5D-45D9-AFB6-8CB3EBDCF58C}" type="pres">
      <dgm:prSet presAssocID="{0107A6C2-9A02-438F-95E4-8997FE3E0FB7}" presName="fgShape" presStyleLbl="fgShp" presStyleIdx="0" presStyleCnt="1" custScaleX="108696" custScaleY="194868"/>
      <dgm:spPr>
        <a:prstGeom prst="rightArrow">
          <a:avLst/>
        </a:prstGeom>
      </dgm:spPr>
    </dgm:pt>
    <dgm:pt modelId="{CB201F5A-90FE-4FE1-9192-808900232C96}" type="pres">
      <dgm:prSet presAssocID="{0107A6C2-9A02-438F-95E4-8997FE3E0FB7}" presName="linComp" presStyleCnt="0"/>
      <dgm:spPr/>
    </dgm:pt>
    <dgm:pt modelId="{49A31BF1-7072-4FA7-ABC2-DC769F63A51B}" type="pres">
      <dgm:prSet presAssocID="{D011CE06-17BB-4B26-B150-8EA18A518A6F}" presName="compNode" presStyleCnt="0"/>
      <dgm:spPr/>
    </dgm:pt>
    <dgm:pt modelId="{AD4E2171-306E-455B-9971-C24FD3C1349E}" type="pres">
      <dgm:prSet presAssocID="{D011CE06-17BB-4B26-B150-8EA18A518A6F}" presName="bkgdShape" presStyleLbl="node1" presStyleIdx="0" presStyleCnt="4"/>
      <dgm:spPr/>
    </dgm:pt>
    <dgm:pt modelId="{1CECEBB1-1A40-4081-BC8F-D604EB9DFC4E}" type="pres">
      <dgm:prSet presAssocID="{D011CE06-17BB-4B26-B150-8EA18A518A6F}" presName="nodeTx" presStyleLbl="node1" presStyleIdx="0" presStyleCnt="4">
        <dgm:presLayoutVars>
          <dgm:bulletEnabled val="1"/>
        </dgm:presLayoutVars>
      </dgm:prSet>
      <dgm:spPr/>
    </dgm:pt>
    <dgm:pt modelId="{D066717E-D793-4BD0-A87B-A18721739844}" type="pres">
      <dgm:prSet presAssocID="{D011CE06-17BB-4B26-B150-8EA18A518A6F}" presName="invisiNode" presStyleLbl="node1" presStyleIdx="0" presStyleCnt="4"/>
      <dgm:spPr/>
    </dgm:pt>
    <dgm:pt modelId="{1BC64ED8-0C35-4CD2-86B5-FC9DD71326EA}" type="pres">
      <dgm:prSet presAssocID="{D011CE06-17BB-4B26-B150-8EA18A518A6F}" presName="imagNode" presStyleLbl="fgImgPlace1" presStyleIdx="0" presStyleCnt="4" custLinFactNeighborX="2582" custLinFactNeighborY="5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85B7937F-6843-4D99-BE6F-566862F2CC38}" type="pres">
      <dgm:prSet presAssocID="{448C3813-6FE9-4E89-9546-AFD406B219EA}" presName="sibTrans" presStyleLbl="sibTrans2D1" presStyleIdx="0" presStyleCnt="0"/>
      <dgm:spPr/>
    </dgm:pt>
    <dgm:pt modelId="{B03EC53C-F315-4F84-B443-A758DA384518}" type="pres">
      <dgm:prSet presAssocID="{C9138DF1-3788-48A4-8AC4-C0E6A64B2BA3}" presName="compNode" presStyleCnt="0"/>
      <dgm:spPr/>
    </dgm:pt>
    <dgm:pt modelId="{90E93F67-67E2-453D-A781-530CA222B886}" type="pres">
      <dgm:prSet presAssocID="{C9138DF1-3788-48A4-8AC4-C0E6A64B2BA3}" presName="bkgdShape" presStyleLbl="node1" presStyleIdx="1" presStyleCnt="4"/>
      <dgm:spPr/>
    </dgm:pt>
    <dgm:pt modelId="{26A9F402-2E4A-4D90-9045-2AA8B1AF8A25}" type="pres">
      <dgm:prSet presAssocID="{C9138DF1-3788-48A4-8AC4-C0E6A64B2BA3}" presName="nodeTx" presStyleLbl="node1" presStyleIdx="1" presStyleCnt="4">
        <dgm:presLayoutVars>
          <dgm:bulletEnabled val="1"/>
        </dgm:presLayoutVars>
      </dgm:prSet>
      <dgm:spPr/>
    </dgm:pt>
    <dgm:pt modelId="{45613711-D943-4BDE-AD2C-4277FF0417BE}" type="pres">
      <dgm:prSet presAssocID="{C9138DF1-3788-48A4-8AC4-C0E6A64B2BA3}" presName="invisiNode" presStyleLbl="node1" presStyleIdx="1" presStyleCnt="4"/>
      <dgm:spPr/>
    </dgm:pt>
    <dgm:pt modelId="{949493B0-FC39-49B9-B2A1-7DA0ACFF50AF}" type="pres">
      <dgm:prSet presAssocID="{C9138DF1-3788-48A4-8AC4-C0E6A64B2BA3}" presName="imagNod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C65A36F1-4707-4F69-B884-528A7F196F0F}" type="pres">
      <dgm:prSet presAssocID="{98AE3227-698F-4ED6-907B-1B9AD0DA95F4}" presName="sibTrans" presStyleLbl="sibTrans2D1" presStyleIdx="0" presStyleCnt="0"/>
      <dgm:spPr/>
    </dgm:pt>
    <dgm:pt modelId="{5F73463F-DB5A-4CE9-807A-D05793212DDF}" type="pres">
      <dgm:prSet presAssocID="{8C079CF3-CF9B-4032-8EB5-7CBD6F441B34}" presName="compNode" presStyleCnt="0"/>
      <dgm:spPr/>
    </dgm:pt>
    <dgm:pt modelId="{F91EBC80-13BC-47CB-9FA8-A53E3ADE9053}" type="pres">
      <dgm:prSet presAssocID="{8C079CF3-CF9B-4032-8EB5-7CBD6F441B34}" presName="bkgdShape" presStyleLbl="node1" presStyleIdx="2" presStyleCnt="4"/>
      <dgm:spPr/>
    </dgm:pt>
    <dgm:pt modelId="{5A72073F-B57B-4731-8F30-966AF33EC0C9}" type="pres">
      <dgm:prSet presAssocID="{8C079CF3-CF9B-4032-8EB5-7CBD6F441B34}" presName="nodeTx" presStyleLbl="node1" presStyleIdx="2" presStyleCnt="4">
        <dgm:presLayoutVars>
          <dgm:bulletEnabled val="1"/>
        </dgm:presLayoutVars>
      </dgm:prSet>
      <dgm:spPr/>
    </dgm:pt>
    <dgm:pt modelId="{E2C8E1BB-58C6-4B55-BA7A-2385E9861C1E}" type="pres">
      <dgm:prSet presAssocID="{8C079CF3-CF9B-4032-8EB5-7CBD6F441B34}" presName="invisiNode" presStyleLbl="node1" presStyleIdx="2" presStyleCnt="4"/>
      <dgm:spPr/>
    </dgm:pt>
    <dgm:pt modelId="{8C8F6C5B-8F54-42B7-9D27-89D9A8CD1EF3}" type="pres">
      <dgm:prSet presAssocID="{8C079CF3-CF9B-4032-8EB5-7CBD6F441B34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7CE08B2-1BB4-4AB9-BD3E-199348E9C014}" type="pres">
      <dgm:prSet presAssocID="{6CF10DCD-B980-4CAA-B59E-A263BB3BA43D}" presName="sibTrans" presStyleLbl="sibTrans2D1" presStyleIdx="0" presStyleCnt="0"/>
      <dgm:spPr/>
    </dgm:pt>
    <dgm:pt modelId="{E3474428-D18B-4D2E-9E57-6553539CFEFB}" type="pres">
      <dgm:prSet presAssocID="{5992D19C-C44F-4008-8228-620ED2270665}" presName="compNode" presStyleCnt="0"/>
      <dgm:spPr/>
    </dgm:pt>
    <dgm:pt modelId="{C45BAE10-807A-4F37-B0D0-42A58E05422B}" type="pres">
      <dgm:prSet presAssocID="{5992D19C-C44F-4008-8228-620ED2270665}" presName="bkgdShape" presStyleLbl="node1" presStyleIdx="3" presStyleCnt="4"/>
      <dgm:spPr/>
    </dgm:pt>
    <dgm:pt modelId="{C160113D-98FB-4D05-A3FA-ACD0D6B527FB}" type="pres">
      <dgm:prSet presAssocID="{5992D19C-C44F-4008-8228-620ED2270665}" presName="nodeTx" presStyleLbl="node1" presStyleIdx="3" presStyleCnt="4">
        <dgm:presLayoutVars>
          <dgm:bulletEnabled val="1"/>
        </dgm:presLayoutVars>
      </dgm:prSet>
      <dgm:spPr/>
    </dgm:pt>
    <dgm:pt modelId="{755F9058-8B2A-4EE2-A7A3-D00B16189230}" type="pres">
      <dgm:prSet presAssocID="{5992D19C-C44F-4008-8228-620ED2270665}" presName="invisiNode" presStyleLbl="node1" presStyleIdx="3" presStyleCnt="4"/>
      <dgm:spPr/>
    </dgm:pt>
    <dgm:pt modelId="{0D0D60AE-413B-4488-B7FC-0EEE2386FD74}" type="pres">
      <dgm:prSet presAssocID="{5992D19C-C44F-4008-8228-620ED2270665}" presName="imagNode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F52A9D15-3BF2-4D21-A8CB-2198BDC45153}" type="presOf" srcId="{966046EF-22F6-4825-87C3-E819E0B0044C}" destId="{AD4E2171-306E-455B-9971-C24FD3C1349E}" srcOrd="0" destOrd="1" presId="urn:microsoft.com/office/officeart/2005/8/layout/hList7"/>
    <dgm:cxn modelId="{FB2DB820-215C-4745-B982-C0B60CF1D245}" type="presOf" srcId="{8C079CF3-CF9B-4032-8EB5-7CBD6F441B34}" destId="{F91EBC80-13BC-47CB-9FA8-A53E3ADE9053}" srcOrd="0" destOrd="0" presId="urn:microsoft.com/office/officeart/2005/8/layout/hList7"/>
    <dgm:cxn modelId="{27069530-C7EB-42E4-B8ED-58619EDC2078}" srcId="{0107A6C2-9A02-438F-95E4-8997FE3E0FB7}" destId="{8C079CF3-CF9B-4032-8EB5-7CBD6F441B34}" srcOrd="2" destOrd="0" parTransId="{E27E3EA0-B5E8-4829-B989-36A6041B8D79}" sibTransId="{6CF10DCD-B980-4CAA-B59E-A263BB3BA43D}"/>
    <dgm:cxn modelId="{A96B1533-4FDF-4AB7-B4A9-98192625A1C1}" srcId="{D011CE06-17BB-4B26-B150-8EA18A518A6F}" destId="{966046EF-22F6-4825-87C3-E819E0B0044C}" srcOrd="0" destOrd="0" parTransId="{522CDBC9-7F2F-489D-9273-A087D6659745}" sibTransId="{D0EE5F9C-3339-4EF6-9326-E0ABDF966D1F}"/>
    <dgm:cxn modelId="{7E40ED39-5987-4686-99B6-5063A46FA88A}" srcId="{0107A6C2-9A02-438F-95E4-8997FE3E0FB7}" destId="{D011CE06-17BB-4B26-B150-8EA18A518A6F}" srcOrd="0" destOrd="0" parTransId="{D115C3A9-DBEF-4EE7-A251-39F50B26AC4B}" sibTransId="{448C3813-6FE9-4E89-9546-AFD406B219EA}"/>
    <dgm:cxn modelId="{14666A45-D3F6-4708-9CB3-086030FE16ED}" type="presOf" srcId="{5992D19C-C44F-4008-8228-620ED2270665}" destId="{C160113D-98FB-4D05-A3FA-ACD0D6B527FB}" srcOrd="1" destOrd="0" presId="urn:microsoft.com/office/officeart/2005/8/layout/hList7"/>
    <dgm:cxn modelId="{C630CF4B-FCC2-4C2D-A7E7-7E541E430CD8}" srcId="{0107A6C2-9A02-438F-95E4-8997FE3E0FB7}" destId="{C9138DF1-3788-48A4-8AC4-C0E6A64B2BA3}" srcOrd="1" destOrd="0" parTransId="{1BCC7DDE-95F0-46AF-9776-0FF5FBB2A01D}" sibTransId="{98AE3227-698F-4ED6-907B-1B9AD0DA95F4}"/>
    <dgm:cxn modelId="{FB8D7C52-6D94-49CB-AD3D-AAC98361EF66}" type="presOf" srcId="{5992D19C-C44F-4008-8228-620ED2270665}" destId="{C45BAE10-807A-4F37-B0D0-42A58E05422B}" srcOrd="0" destOrd="0" presId="urn:microsoft.com/office/officeart/2005/8/layout/hList7"/>
    <dgm:cxn modelId="{04D30E54-0D8C-40DC-AED2-EE1F5E1C95B9}" type="presOf" srcId="{98AE3227-698F-4ED6-907B-1B9AD0DA95F4}" destId="{C65A36F1-4707-4F69-B884-528A7F196F0F}" srcOrd="0" destOrd="0" presId="urn:microsoft.com/office/officeart/2005/8/layout/hList7"/>
    <dgm:cxn modelId="{77237078-76AA-4801-89D8-A78371CAAF51}" type="presOf" srcId="{966046EF-22F6-4825-87C3-E819E0B0044C}" destId="{1CECEBB1-1A40-4081-BC8F-D604EB9DFC4E}" srcOrd="1" destOrd="1" presId="urn:microsoft.com/office/officeart/2005/8/layout/hList7"/>
    <dgm:cxn modelId="{50C4A581-17BB-4ECD-9582-A893A2622F4D}" type="presOf" srcId="{4E9F8678-E2AF-4BE8-B016-3981F8FEB657}" destId="{90E93F67-67E2-453D-A781-530CA222B886}" srcOrd="0" destOrd="1" presId="urn:microsoft.com/office/officeart/2005/8/layout/hList7"/>
    <dgm:cxn modelId="{8D8B838D-22FB-432E-8AC8-DFF0BCEF12B6}" type="presOf" srcId="{4E9F8678-E2AF-4BE8-B016-3981F8FEB657}" destId="{26A9F402-2E4A-4D90-9045-2AA8B1AF8A25}" srcOrd="1" destOrd="1" presId="urn:microsoft.com/office/officeart/2005/8/layout/hList7"/>
    <dgm:cxn modelId="{91A81A9E-A0F7-4E11-8B06-3C6A09662488}" type="presOf" srcId="{C9138DF1-3788-48A4-8AC4-C0E6A64B2BA3}" destId="{90E93F67-67E2-453D-A781-530CA222B886}" srcOrd="0" destOrd="0" presId="urn:microsoft.com/office/officeart/2005/8/layout/hList7"/>
    <dgm:cxn modelId="{DD86D9A3-CEAE-4238-90FD-5417B62DF398}" type="presOf" srcId="{C9138DF1-3788-48A4-8AC4-C0E6A64B2BA3}" destId="{26A9F402-2E4A-4D90-9045-2AA8B1AF8A25}" srcOrd="1" destOrd="0" presId="urn:microsoft.com/office/officeart/2005/8/layout/hList7"/>
    <dgm:cxn modelId="{8B7A61B3-585B-49F8-877D-96DD935A0923}" type="presOf" srcId="{8C079CF3-CF9B-4032-8EB5-7CBD6F441B34}" destId="{5A72073F-B57B-4731-8F30-966AF33EC0C9}" srcOrd="1" destOrd="0" presId="urn:microsoft.com/office/officeart/2005/8/layout/hList7"/>
    <dgm:cxn modelId="{3A2EB0BD-84A5-48C4-BA7C-0A6FB3B8010C}" type="presOf" srcId="{D011CE06-17BB-4B26-B150-8EA18A518A6F}" destId="{1CECEBB1-1A40-4081-BC8F-D604EB9DFC4E}" srcOrd="1" destOrd="0" presId="urn:microsoft.com/office/officeart/2005/8/layout/hList7"/>
    <dgm:cxn modelId="{66FC5DC2-A1BA-42C5-8984-85641F033066}" srcId="{0107A6C2-9A02-438F-95E4-8997FE3E0FB7}" destId="{5992D19C-C44F-4008-8228-620ED2270665}" srcOrd="3" destOrd="0" parTransId="{EB8660A6-9308-4CEF-8A15-5FEEE261234E}" sibTransId="{EAB93FAB-918A-48D7-9D01-62F0EB68B479}"/>
    <dgm:cxn modelId="{516E19CA-97ED-4523-8758-D90560E0B58F}" type="presOf" srcId="{D011CE06-17BB-4B26-B150-8EA18A518A6F}" destId="{AD4E2171-306E-455B-9971-C24FD3C1349E}" srcOrd="0" destOrd="0" presId="urn:microsoft.com/office/officeart/2005/8/layout/hList7"/>
    <dgm:cxn modelId="{82F3B2CA-9F0E-450A-B93C-23A974605698}" type="presOf" srcId="{0107A6C2-9A02-438F-95E4-8997FE3E0FB7}" destId="{B766DBB4-F10C-4232-ACCE-2062DA36E201}" srcOrd="0" destOrd="0" presId="urn:microsoft.com/office/officeart/2005/8/layout/hList7"/>
    <dgm:cxn modelId="{4E9A11CD-BAE7-4CE6-B555-031C387A6F09}" type="presOf" srcId="{448C3813-6FE9-4E89-9546-AFD406B219EA}" destId="{85B7937F-6843-4D99-BE6F-566862F2CC38}" srcOrd="0" destOrd="0" presId="urn:microsoft.com/office/officeart/2005/8/layout/hList7"/>
    <dgm:cxn modelId="{408838D8-AAA3-4B3B-8424-CEF5BCC83740}" srcId="{C9138DF1-3788-48A4-8AC4-C0E6A64B2BA3}" destId="{4E9F8678-E2AF-4BE8-B016-3981F8FEB657}" srcOrd="0" destOrd="0" parTransId="{E454896C-AC4F-40FB-92EE-29FE12154134}" sibTransId="{4396C43F-4B6A-4B31-87F6-F5713004745A}"/>
    <dgm:cxn modelId="{FBB860D9-E741-4174-A3FB-7C1AE8D986AD}" type="presOf" srcId="{6CF10DCD-B980-4CAA-B59E-A263BB3BA43D}" destId="{97CE08B2-1BB4-4AB9-BD3E-199348E9C014}" srcOrd="0" destOrd="0" presId="urn:microsoft.com/office/officeart/2005/8/layout/hList7"/>
    <dgm:cxn modelId="{17E67AF9-1C05-464E-9988-2A3DA679C529}" type="presParOf" srcId="{B766DBB4-F10C-4232-ACCE-2062DA36E201}" destId="{7CFF4D8C-EA5D-45D9-AFB6-8CB3EBDCF58C}" srcOrd="0" destOrd="0" presId="urn:microsoft.com/office/officeart/2005/8/layout/hList7"/>
    <dgm:cxn modelId="{6C6CA833-6790-4EF3-8B81-D6DD55F0646D}" type="presParOf" srcId="{B766DBB4-F10C-4232-ACCE-2062DA36E201}" destId="{CB201F5A-90FE-4FE1-9192-808900232C96}" srcOrd="1" destOrd="0" presId="urn:microsoft.com/office/officeart/2005/8/layout/hList7"/>
    <dgm:cxn modelId="{2704BDC9-4DCC-42C0-83BD-8D7BCF4D97A5}" type="presParOf" srcId="{CB201F5A-90FE-4FE1-9192-808900232C96}" destId="{49A31BF1-7072-4FA7-ABC2-DC769F63A51B}" srcOrd="0" destOrd="0" presId="urn:microsoft.com/office/officeart/2005/8/layout/hList7"/>
    <dgm:cxn modelId="{04B6E75C-4108-44B5-8273-4A985B56041A}" type="presParOf" srcId="{49A31BF1-7072-4FA7-ABC2-DC769F63A51B}" destId="{AD4E2171-306E-455B-9971-C24FD3C1349E}" srcOrd="0" destOrd="0" presId="urn:microsoft.com/office/officeart/2005/8/layout/hList7"/>
    <dgm:cxn modelId="{FDB0E714-9335-4A5F-8CBE-650C31DB1C85}" type="presParOf" srcId="{49A31BF1-7072-4FA7-ABC2-DC769F63A51B}" destId="{1CECEBB1-1A40-4081-BC8F-D604EB9DFC4E}" srcOrd="1" destOrd="0" presId="urn:microsoft.com/office/officeart/2005/8/layout/hList7"/>
    <dgm:cxn modelId="{E1C86572-8A2B-4609-B042-89B1555A4117}" type="presParOf" srcId="{49A31BF1-7072-4FA7-ABC2-DC769F63A51B}" destId="{D066717E-D793-4BD0-A87B-A18721739844}" srcOrd="2" destOrd="0" presId="urn:microsoft.com/office/officeart/2005/8/layout/hList7"/>
    <dgm:cxn modelId="{3D08CE22-0DF9-4B82-82E0-038807BDF400}" type="presParOf" srcId="{49A31BF1-7072-4FA7-ABC2-DC769F63A51B}" destId="{1BC64ED8-0C35-4CD2-86B5-FC9DD71326EA}" srcOrd="3" destOrd="0" presId="urn:microsoft.com/office/officeart/2005/8/layout/hList7"/>
    <dgm:cxn modelId="{0AE2CEFE-7AD5-4589-A4D7-4D7100AD0DDE}" type="presParOf" srcId="{CB201F5A-90FE-4FE1-9192-808900232C96}" destId="{85B7937F-6843-4D99-BE6F-566862F2CC38}" srcOrd="1" destOrd="0" presId="urn:microsoft.com/office/officeart/2005/8/layout/hList7"/>
    <dgm:cxn modelId="{1AC9CE36-622F-4039-BFB0-95CE0DCE4861}" type="presParOf" srcId="{CB201F5A-90FE-4FE1-9192-808900232C96}" destId="{B03EC53C-F315-4F84-B443-A758DA384518}" srcOrd="2" destOrd="0" presId="urn:microsoft.com/office/officeart/2005/8/layout/hList7"/>
    <dgm:cxn modelId="{99FBE43B-95CA-47AD-9E89-064077A33461}" type="presParOf" srcId="{B03EC53C-F315-4F84-B443-A758DA384518}" destId="{90E93F67-67E2-453D-A781-530CA222B886}" srcOrd="0" destOrd="0" presId="urn:microsoft.com/office/officeart/2005/8/layout/hList7"/>
    <dgm:cxn modelId="{A1274FBB-CBA5-429F-AC26-48DC9A293D14}" type="presParOf" srcId="{B03EC53C-F315-4F84-B443-A758DA384518}" destId="{26A9F402-2E4A-4D90-9045-2AA8B1AF8A25}" srcOrd="1" destOrd="0" presId="urn:microsoft.com/office/officeart/2005/8/layout/hList7"/>
    <dgm:cxn modelId="{5F1142CB-48F5-44E5-A66E-06E0E2AF452C}" type="presParOf" srcId="{B03EC53C-F315-4F84-B443-A758DA384518}" destId="{45613711-D943-4BDE-AD2C-4277FF0417BE}" srcOrd="2" destOrd="0" presId="urn:microsoft.com/office/officeart/2005/8/layout/hList7"/>
    <dgm:cxn modelId="{4E379A98-9823-46AF-91DB-E90DFFBF1447}" type="presParOf" srcId="{B03EC53C-F315-4F84-B443-A758DA384518}" destId="{949493B0-FC39-49B9-B2A1-7DA0ACFF50AF}" srcOrd="3" destOrd="0" presId="urn:microsoft.com/office/officeart/2005/8/layout/hList7"/>
    <dgm:cxn modelId="{C4264C89-EBAF-4423-A278-9410B55757B9}" type="presParOf" srcId="{CB201F5A-90FE-4FE1-9192-808900232C96}" destId="{C65A36F1-4707-4F69-B884-528A7F196F0F}" srcOrd="3" destOrd="0" presId="urn:microsoft.com/office/officeart/2005/8/layout/hList7"/>
    <dgm:cxn modelId="{6413C37D-8B1D-4F00-B232-5A15ED1D880B}" type="presParOf" srcId="{CB201F5A-90FE-4FE1-9192-808900232C96}" destId="{5F73463F-DB5A-4CE9-807A-D05793212DDF}" srcOrd="4" destOrd="0" presId="urn:microsoft.com/office/officeart/2005/8/layout/hList7"/>
    <dgm:cxn modelId="{082AD4EF-DF3C-4270-BFC3-1E0DC7919CEE}" type="presParOf" srcId="{5F73463F-DB5A-4CE9-807A-D05793212DDF}" destId="{F91EBC80-13BC-47CB-9FA8-A53E3ADE9053}" srcOrd="0" destOrd="0" presId="urn:microsoft.com/office/officeart/2005/8/layout/hList7"/>
    <dgm:cxn modelId="{1362400E-AF83-4D65-BAAA-C0E55685AE62}" type="presParOf" srcId="{5F73463F-DB5A-4CE9-807A-D05793212DDF}" destId="{5A72073F-B57B-4731-8F30-966AF33EC0C9}" srcOrd="1" destOrd="0" presId="urn:microsoft.com/office/officeart/2005/8/layout/hList7"/>
    <dgm:cxn modelId="{1773C468-5C0F-4618-98E9-6183B0AE9CD1}" type="presParOf" srcId="{5F73463F-DB5A-4CE9-807A-D05793212DDF}" destId="{E2C8E1BB-58C6-4B55-BA7A-2385E9861C1E}" srcOrd="2" destOrd="0" presId="urn:microsoft.com/office/officeart/2005/8/layout/hList7"/>
    <dgm:cxn modelId="{EA38E176-6086-499C-8044-D23FD70B57F2}" type="presParOf" srcId="{5F73463F-DB5A-4CE9-807A-D05793212DDF}" destId="{8C8F6C5B-8F54-42B7-9D27-89D9A8CD1EF3}" srcOrd="3" destOrd="0" presId="urn:microsoft.com/office/officeart/2005/8/layout/hList7"/>
    <dgm:cxn modelId="{87354E6D-02F7-49E1-BCE8-BE584CE1F1B8}" type="presParOf" srcId="{CB201F5A-90FE-4FE1-9192-808900232C96}" destId="{97CE08B2-1BB4-4AB9-BD3E-199348E9C014}" srcOrd="5" destOrd="0" presId="urn:microsoft.com/office/officeart/2005/8/layout/hList7"/>
    <dgm:cxn modelId="{C02C0B2B-7EB0-4042-AD22-D501AEF07689}" type="presParOf" srcId="{CB201F5A-90FE-4FE1-9192-808900232C96}" destId="{E3474428-D18B-4D2E-9E57-6553539CFEFB}" srcOrd="6" destOrd="0" presId="urn:microsoft.com/office/officeart/2005/8/layout/hList7"/>
    <dgm:cxn modelId="{228CD1FF-C494-45AD-9612-F88D1594888E}" type="presParOf" srcId="{E3474428-D18B-4D2E-9E57-6553539CFEFB}" destId="{C45BAE10-807A-4F37-B0D0-42A58E05422B}" srcOrd="0" destOrd="0" presId="urn:microsoft.com/office/officeart/2005/8/layout/hList7"/>
    <dgm:cxn modelId="{8E885D61-C709-4CC7-8AEE-9D2EE5A22E61}" type="presParOf" srcId="{E3474428-D18B-4D2E-9E57-6553539CFEFB}" destId="{C160113D-98FB-4D05-A3FA-ACD0D6B527FB}" srcOrd="1" destOrd="0" presId="urn:microsoft.com/office/officeart/2005/8/layout/hList7"/>
    <dgm:cxn modelId="{E90FA5AA-6C3F-4D9A-97CB-FEC86BB5279F}" type="presParOf" srcId="{E3474428-D18B-4D2E-9E57-6553539CFEFB}" destId="{755F9058-8B2A-4EE2-A7A3-D00B16189230}" srcOrd="2" destOrd="0" presId="urn:microsoft.com/office/officeart/2005/8/layout/hList7"/>
    <dgm:cxn modelId="{17D9F841-097D-4AA5-B292-61343C028F01}" type="presParOf" srcId="{E3474428-D18B-4D2E-9E57-6553539CFEFB}" destId="{0D0D60AE-413B-4488-B7FC-0EEE2386FD7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32631E-E352-4B6F-AD01-D4CF4DFE999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E97A4C-B3E2-425F-A630-22BAA16C187F}">
      <dgm:prSet phldrT="[Text]"/>
      <dgm:spPr/>
      <dgm:t>
        <a:bodyPr/>
        <a:lstStyle/>
        <a:p>
          <a:r>
            <a:rPr lang="de-DE" dirty="0"/>
            <a:t>Projektausschuss (neu: AK Gedenktafel Haas) </a:t>
          </a:r>
          <a:endParaRPr lang="en-US" dirty="0"/>
        </a:p>
      </dgm:t>
    </dgm:pt>
    <dgm:pt modelId="{087C71C3-AA7D-4DB4-B51D-E27E635A45DE}" type="parTrans" cxnId="{D07FEE19-A533-4171-A9E0-5DF403D9A931}">
      <dgm:prSet/>
      <dgm:spPr/>
      <dgm:t>
        <a:bodyPr/>
        <a:lstStyle/>
        <a:p>
          <a:endParaRPr lang="en-US"/>
        </a:p>
      </dgm:t>
    </dgm:pt>
    <dgm:pt modelId="{4AC5E25D-4846-4852-A92E-0307EA5B9838}" type="sibTrans" cxnId="{D07FEE19-A533-4171-A9E0-5DF403D9A931}">
      <dgm:prSet/>
      <dgm:spPr/>
      <dgm:t>
        <a:bodyPr/>
        <a:lstStyle/>
        <a:p>
          <a:endParaRPr lang="en-US"/>
        </a:p>
      </dgm:t>
    </dgm:pt>
    <dgm:pt modelId="{32B55C3D-AB69-4B35-8B3B-5AF2EF54E59D}">
      <dgm:prSet phldrT="[Text]"/>
      <dgm:spPr/>
      <dgm:t>
        <a:bodyPr/>
        <a:lstStyle/>
        <a:p>
          <a:r>
            <a:rPr lang="de-DE" dirty="0"/>
            <a:t>Anne Frank Botschafter*innen</a:t>
          </a:r>
          <a:endParaRPr lang="en-US" dirty="0"/>
        </a:p>
      </dgm:t>
    </dgm:pt>
    <dgm:pt modelId="{19CA78EC-DFF1-487F-9F13-3C65563F3020}" type="parTrans" cxnId="{BA50AB6C-F2C3-4171-BB68-282466D9A753}">
      <dgm:prSet/>
      <dgm:spPr/>
      <dgm:t>
        <a:bodyPr/>
        <a:lstStyle/>
        <a:p>
          <a:endParaRPr lang="en-US"/>
        </a:p>
      </dgm:t>
    </dgm:pt>
    <dgm:pt modelId="{B15C10D9-9BEC-4994-B7AF-1C7427FBA81A}" type="sibTrans" cxnId="{BA50AB6C-F2C3-4171-BB68-282466D9A753}">
      <dgm:prSet/>
      <dgm:spPr/>
      <dgm:t>
        <a:bodyPr/>
        <a:lstStyle/>
        <a:p>
          <a:endParaRPr lang="en-US"/>
        </a:p>
      </dgm:t>
    </dgm:pt>
    <dgm:pt modelId="{1066BAE5-3F82-4F61-9C19-EDCAA3CE349C}">
      <dgm:prSet phldrT="[Text]"/>
      <dgm:spPr/>
      <dgm:t>
        <a:bodyPr/>
        <a:lstStyle/>
        <a:p>
          <a:r>
            <a:rPr lang="de-DE" dirty="0" err="1"/>
            <a:t>Jüd</a:t>
          </a:r>
          <a:r>
            <a:rPr lang="de-DE" dirty="0"/>
            <a:t>. Familie Haas/Israel</a:t>
          </a:r>
          <a:endParaRPr lang="en-US" dirty="0"/>
        </a:p>
      </dgm:t>
    </dgm:pt>
    <dgm:pt modelId="{0D9D8201-B5F5-41D7-90C9-14B1A1EC99CE}" type="parTrans" cxnId="{51167279-296F-4A98-8E38-DCBD47D4FF3B}">
      <dgm:prSet/>
      <dgm:spPr/>
      <dgm:t>
        <a:bodyPr/>
        <a:lstStyle/>
        <a:p>
          <a:endParaRPr lang="en-US"/>
        </a:p>
      </dgm:t>
    </dgm:pt>
    <dgm:pt modelId="{ABE2F7A4-963D-49A5-950D-C89EB437ED67}" type="sibTrans" cxnId="{51167279-296F-4A98-8E38-DCBD47D4FF3B}">
      <dgm:prSet/>
      <dgm:spPr/>
      <dgm:t>
        <a:bodyPr/>
        <a:lstStyle/>
        <a:p>
          <a:endParaRPr lang="en-US"/>
        </a:p>
      </dgm:t>
    </dgm:pt>
    <dgm:pt modelId="{8BB65B6D-D97F-44BA-974B-C71B0BF6A654}">
      <dgm:prSet phldrT="[Text]"/>
      <dgm:spPr/>
      <dgm:t>
        <a:bodyPr/>
        <a:lstStyle/>
        <a:p>
          <a:r>
            <a:rPr lang="de-DE" dirty="0"/>
            <a:t>Emil-Frank-Institut  - Kreis Bernkastel-Wittlich</a:t>
          </a:r>
          <a:endParaRPr lang="en-US" dirty="0"/>
        </a:p>
      </dgm:t>
    </dgm:pt>
    <dgm:pt modelId="{9DBB152C-5243-4AA9-BC8F-34C311772B0C}" type="parTrans" cxnId="{33769DA2-3D19-4BBC-BB3C-DCCE0BBD7491}">
      <dgm:prSet/>
      <dgm:spPr/>
      <dgm:t>
        <a:bodyPr/>
        <a:lstStyle/>
        <a:p>
          <a:endParaRPr lang="en-US"/>
        </a:p>
      </dgm:t>
    </dgm:pt>
    <dgm:pt modelId="{07F0D1CC-F291-4E91-A190-64F966562B2C}" type="sibTrans" cxnId="{33769DA2-3D19-4BBC-BB3C-DCCE0BBD7491}">
      <dgm:prSet/>
      <dgm:spPr/>
      <dgm:t>
        <a:bodyPr/>
        <a:lstStyle/>
        <a:p>
          <a:endParaRPr lang="en-US"/>
        </a:p>
      </dgm:t>
    </dgm:pt>
    <dgm:pt modelId="{26AAE2E1-A6F5-4907-956D-FD107C4513C3}">
      <dgm:prSet phldrT="[Text]"/>
      <dgm:spPr/>
      <dgm:t>
        <a:bodyPr/>
        <a:lstStyle/>
        <a:p>
          <a:r>
            <a:rPr lang="de-DE" dirty="0"/>
            <a:t>Förderverein Gedenkstätte KZ-</a:t>
          </a:r>
          <a:r>
            <a:rPr lang="de-DE" dirty="0" err="1"/>
            <a:t>Hinzert</a:t>
          </a:r>
          <a:r>
            <a:rPr lang="de-DE" dirty="0"/>
            <a:t> </a:t>
          </a:r>
          <a:endParaRPr lang="en-US" dirty="0"/>
        </a:p>
      </dgm:t>
    </dgm:pt>
    <dgm:pt modelId="{E08A38AD-7D83-4E49-83ED-BEC74248E6D4}" type="parTrans" cxnId="{A4935403-EB69-4F62-A6F9-E8D72FC3742E}">
      <dgm:prSet/>
      <dgm:spPr/>
      <dgm:t>
        <a:bodyPr/>
        <a:lstStyle/>
        <a:p>
          <a:endParaRPr lang="en-US"/>
        </a:p>
      </dgm:t>
    </dgm:pt>
    <dgm:pt modelId="{20DADEC8-AE3B-4A63-A470-70020EDA9832}" type="sibTrans" cxnId="{A4935403-EB69-4F62-A6F9-E8D72FC3742E}">
      <dgm:prSet/>
      <dgm:spPr/>
      <dgm:t>
        <a:bodyPr/>
        <a:lstStyle/>
        <a:p>
          <a:endParaRPr lang="en-US"/>
        </a:p>
      </dgm:t>
    </dgm:pt>
    <dgm:pt modelId="{62DCB0C3-558D-459D-B74B-6729EB3A89D1}">
      <dgm:prSet phldrT="[Text]"/>
      <dgm:spPr/>
      <dgm:t>
        <a:bodyPr/>
        <a:lstStyle/>
        <a:p>
          <a:r>
            <a:rPr lang="de-DE" dirty="0"/>
            <a:t>Anne Frank Zentrum Berlin  </a:t>
          </a:r>
          <a:endParaRPr lang="en-US" dirty="0"/>
        </a:p>
      </dgm:t>
    </dgm:pt>
    <dgm:pt modelId="{68771C23-7019-4692-AC3B-0F0F154234A9}" type="parTrans" cxnId="{398041A3-7723-420A-AD8D-82AC961C1011}">
      <dgm:prSet/>
      <dgm:spPr/>
      <dgm:t>
        <a:bodyPr/>
        <a:lstStyle/>
        <a:p>
          <a:endParaRPr lang="en-US"/>
        </a:p>
      </dgm:t>
    </dgm:pt>
    <dgm:pt modelId="{5F3CECF7-E352-4A6F-854F-D3F921A62DBE}" type="sibTrans" cxnId="{398041A3-7723-420A-AD8D-82AC961C1011}">
      <dgm:prSet/>
      <dgm:spPr/>
      <dgm:t>
        <a:bodyPr/>
        <a:lstStyle/>
        <a:p>
          <a:endParaRPr lang="en-US"/>
        </a:p>
      </dgm:t>
    </dgm:pt>
    <dgm:pt modelId="{58848CD6-349A-42F5-91D4-E6B0F97DED8D}">
      <dgm:prSet phldrT="[Text]"/>
      <dgm:spPr/>
      <dgm:t>
        <a:bodyPr/>
        <a:lstStyle/>
        <a:p>
          <a:r>
            <a:rPr lang="de-DE" dirty="0"/>
            <a:t>Bündnis für Demokratie und Toleranz </a:t>
          </a:r>
          <a:r>
            <a:rPr lang="de-DE" dirty="0" err="1"/>
            <a:t>bfdt</a:t>
          </a:r>
          <a:r>
            <a:rPr lang="de-DE" dirty="0"/>
            <a:t>    </a:t>
          </a:r>
          <a:endParaRPr lang="en-US" dirty="0"/>
        </a:p>
      </dgm:t>
    </dgm:pt>
    <dgm:pt modelId="{15CC9CD3-340C-4A8E-A4EE-3786BAD81BA3}" type="parTrans" cxnId="{875DA298-E97B-46FF-BA19-D2038D6E89B7}">
      <dgm:prSet/>
      <dgm:spPr/>
      <dgm:t>
        <a:bodyPr/>
        <a:lstStyle/>
        <a:p>
          <a:endParaRPr lang="en-US"/>
        </a:p>
      </dgm:t>
    </dgm:pt>
    <dgm:pt modelId="{830D111F-71CA-42F7-ABBB-DF35E5C90415}" type="sibTrans" cxnId="{875DA298-E97B-46FF-BA19-D2038D6E89B7}">
      <dgm:prSet/>
      <dgm:spPr/>
      <dgm:t>
        <a:bodyPr/>
        <a:lstStyle/>
        <a:p>
          <a:endParaRPr lang="en-US"/>
        </a:p>
      </dgm:t>
    </dgm:pt>
    <dgm:pt modelId="{C5AEA4BB-0925-4AAB-9C40-EE475B2F9A9C}">
      <dgm:prSet phldrT="[Text]"/>
      <dgm:spPr/>
      <dgm:t>
        <a:bodyPr/>
        <a:lstStyle/>
        <a:p>
          <a:endParaRPr lang="en-US"/>
        </a:p>
      </dgm:t>
    </dgm:pt>
    <dgm:pt modelId="{148D1139-DAFF-4623-89FC-C8FDA3A832F0}" type="parTrans" cxnId="{DCE90B79-EC65-49CB-928B-A0B5F05746BB}">
      <dgm:prSet/>
      <dgm:spPr/>
      <dgm:t>
        <a:bodyPr/>
        <a:lstStyle/>
        <a:p>
          <a:endParaRPr lang="en-US"/>
        </a:p>
      </dgm:t>
    </dgm:pt>
    <dgm:pt modelId="{071AE1D2-868B-4666-AF77-8922B282B6F3}" type="sibTrans" cxnId="{DCE90B79-EC65-49CB-928B-A0B5F05746BB}">
      <dgm:prSet/>
      <dgm:spPr/>
      <dgm:t>
        <a:bodyPr/>
        <a:lstStyle/>
        <a:p>
          <a:endParaRPr lang="en-US"/>
        </a:p>
      </dgm:t>
    </dgm:pt>
    <dgm:pt modelId="{3844F21F-61BC-46F0-9986-F2C46AE40388}">
      <dgm:prSet phldrT="[Text]"/>
      <dgm:spPr/>
      <dgm:t>
        <a:bodyPr/>
        <a:lstStyle/>
        <a:p>
          <a:endParaRPr lang="en-US"/>
        </a:p>
      </dgm:t>
    </dgm:pt>
    <dgm:pt modelId="{66EEDF70-B3E7-42D0-9C74-BF88AEB062D8}" type="parTrans" cxnId="{1B8F9FBC-BE77-4E47-AED9-95456585B63E}">
      <dgm:prSet/>
      <dgm:spPr/>
      <dgm:t>
        <a:bodyPr/>
        <a:lstStyle/>
        <a:p>
          <a:endParaRPr lang="en-US"/>
        </a:p>
      </dgm:t>
    </dgm:pt>
    <dgm:pt modelId="{85499195-8685-4D90-8D77-13453EF8613A}" type="sibTrans" cxnId="{1B8F9FBC-BE77-4E47-AED9-95456585B63E}">
      <dgm:prSet/>
      <dgm:spPr/>
      <dgm:t>
        <a:bodyPr/>
        <a:lstStyle/>
        <a:p>
          <a:endParaRPr lang="en-US"/>
        </a:p>
      </dgm:t>
    </dgm:pt>
    <dgm:pt modelId="{AA5F9696-860E-4D4B-BE19-A851BDA7B653}" type="pres">
      <dgm:prSet presAssocID="{FA32631E-E352-4B6F-AD01-D4CF4DFE999C}" presName="Name0" presStyleCnt="0">
        <dgm:presLayoutVars>
          <dgm:chMax val="7"/>
          <dgm:chPref val="7"/>
          <dgm:dir/>
        </dgm:presLayoutVars>
      </dgm:prSet>
      <dgm:spPr/>
    </dgm:pt>
    <dgm:pt modelId="{C77E8D52-59CB-4F59-B469-6A6FCDBD89D3}" type="pres">
      <dgm:prSet presAssocID="{FA32631E-E352-4B6F-AD01-D4CF4DFE999C}" presName="Name1" presStyleCnt="0"/>
      <dgm:spPr/>
    </dgm:pt>
    <dgm:pt modelId="{F27DFF0C-CA25-4214-BB5B-6E40CA4F5931}" type="pres">
      <dgm:prSet presAssocID="{FA32631E-E352-4B6F-AD01-D4CF4DFE999C}" presName="cycle" presStyleCnt="0"/>
      <dgm:spPr/>
    </dgm:pt>
    <dgm:pt modelId="{C0894722-654A-4629-8DF1-F09210D90670}" type="pres">
      <dgm:prSet presAssocID="{FA32631E-E352-4B6F-AD01-D4CF4DFE999C}" presName="srcNode" presStyleLbl="node1" presStyleIdx="0" presStyleCnt="7"/>
      <dgm:spPr/>
    </dgm:pt>
    <dgm:pt modelId="{BE7F0C4E-BA4A-46F3-A86C-6DF69713CEDB}" type="pres">
      <dgm:prSet presAssocID="{FA32631E-E352-4B6F-AD01-D4CF4DFE999C}" presName="conn" presStyleLbl="parChTrans1D2" presStyleIdx="0" presStyleCnt="1"/>
      <dgm:spPr/>
    </dgm:pt>
    <dgm:pt modelId="{E2F5CC3F-417A-48FB-A132-04121C22F7B6}" type="pres">
      <dgm:prSet presAssocID="{FA32631E-E352-4B6F-AD01-D4CF4DFE999C}" presName="extraNode" presStyleLbl="node1" presStyleIdx="0" presStyleCnt="7"/>
      <dgm:spPr/>
    </dgm:pt>
    <dgm:pt modelId="{4949086D-E10C-493A-9981-F73EA96FDA1F}" type="pres">
      <dgm:prSet presAssocID="{FA32631E-E352-4B6F-AD01-D4CF4DFE999C}" presName="dstNode" presStyleLbl="node1" presStyleIdx="0" presStyleCnt="7"/>
      <dgm:spPr/>
    </dgm:pt>
    <dgm:pt modelId="{2F81845F-9DD3-4F30-AEE0-1516C592B3FF}" type="pres">
      <dgm:prSet presAssocID="{BEE97A4C-B3E2-425F-A630-22BAA16C187F}" presName="text_1" presStyleLbl="node1" presStyleIdx="0" presStyleCnt="7">
        <dgm:presLayoutVars>
          <dgm:bulletEnabled val="1"/>
        </dgm:presLayoutVars>
      </dgm:prSet>
      <dgm:spPr/>
    </dgm:pt>
    <dgm:pt modelId="{3A453D1E-2A16-45F9-8F7C-3A117B7F4F0D}" type="pres">
      <dgm:prSet presAssocID="{BEE97A4C-B3E2-425F-A630-22BAA16C187F}" presName="accent_1" presStyleCnt="0"/>
      <dgm:spPr/>
    </dgm:pt>
    <dgm:pt modelId="{7B4E92C7-8C67-4CDF-818C-E8A9189D708C}" type="pres">
      <dgm:prSet presAssocID="{BEE97A4C-B3E2-425F-A630-22BAA16C187F}" presName="accentRepeatNode" presStyleLbl="solidFgAcc1" presStyleIdx="0" presStyleCnt="7"/>
      <dgm:spPr/>
    </dgm:pt>
    <dgm:pt modelId="{8DF44693-4D88-4480-B078-017D279A0C4E}" type="pres">
      <dgm:prSet presAssocID="{32B55C3D-AB69-4B35-8B3B-5AF2EF54E59D}" presName="text_2" presStyleLbl="node1" presStyleIdx="1" presStyleCnt="7">
        <dgm:presLayoutVars>
          <dgm:bulletEnabled val="1"/>
        </dgm:presLayoutVars>
      </dgm:prSet>
      <dgm:spPr/>
    </dgm:pt>
    <dgm:pt modelId="{7D9A2652-EC2E-4AE1-A019-09EB900533AC}" type="pres">
      <dgm:prSet presAssocID="{32B55C3D-AB69-4B35-8B3B-5AF2EF54E59D}" presName="accent_2" presStyleCnt="0"/>
      <dgm:spPr/>
    </dgm:pt>
    <dgm:pt modelId="{727940F4-408C-4157-8FEA-B63C5920474E}" type="pres">
      <dgm:prSet presAssocID="{32B55C3D-AB69-4B35-8B3B-5AF2EF54E59D}" presName="accentRepeatNode" presStyleLbl="solidFgAcc1" presStyleIdx="1" presStyleCnt="7"/>
      <dgm:spPr/>
    </dgm:pt>
    <dgm:pt modelId="{B40B3501-E7CA-423F-816E-0BD5DB8EB1FF}" type="pres">
      <dgm:prSet presAssocID="{1066BAE5-3F82-4F61-9C19-EDCAA3CE349C}" presName="text_3" presStyleLbl="node1" presStyleIdx="2" presStyleCnt="7" custLinFactNeighborX="1036" custLinFactNeighborY="-6814">
        <dgm:presLayoutVars>
          <dgm:bulletEnabled val="1"/>
        </dgm:presLayoutVars>
      </dgm:prSet>
      <dgm:spPr/>
    </dgm:pt>
    <dgm:pt modelId="{000EAC0F-0171-4AB7-BF89-6A7051DA4DAC}" type="pres">
      <dgm:prSet presAssocID="{1066BAE5-3F82-4F61-9C19-EDCAA3CE349C}" presName="accent_3" presStyleCnt="0"/>
      <dgm:spPr/>
    </dgm:pt>
    <dgm:pt modelId="{14BD6ED6-7586-404D-8038-9702CDA20B7D}" type="pres">
      <dgm:prSet presAssocID="{1066BAE5-3F82-4F61-9C19-EDCAA3CE349C}" presName="accentRepeatNode" presStyleLbl="solidFgAcc1" presStyleIdx="2" presStyleCnt="7"/>
      <dgm:spPr/>
    </dgm:pt>
    <dgm:pt modelId="{C6A722DE-4164-47A4-B984-59C92322A343}" type="pres">
      <dgm:prSet presAssocID="{8BB65B6D-D97F-44BA-974B-C71B0BF6A654}" presName="text_4" presStyleLbl="node1" presStyleIdx="3" presStyleCnt="7">
        <dgm:presLayoutVars>
          <dgm:bulletEnabled val="1"/>
        </dgm:presLayoutVars>
      </dgm:prSet>
      <dgm:spPr/>
    </dgm:pt>
    <dgm:pt modelId="{F4E0FBD8-84E1-47E5-BA0F-BAB118FB743D}" type="pres">
      <dgm:prSet presAssocID="{8BB65B6D-D97F-44BA-974B-C71B0BF6A654}" presName="accent_4" presStyleCnt="0"/>
      <dgm:spPr/>
    </dgm:pt>
    <dgm:pt modelId="{10CB447D-532E-48FA-8C3D-B9C2A2167DBE}" type="pres">
      <dgm:prSet presAssocID="{8BB65B6D-D97F-44BA-974B-C71B0BF6A654}" presName="accentRepeatNode" presStyleLbl="solidFgAcc1" presStyleIdx="3" presStyleCnt="7"/>
      <dgm:spPr/>
    </dgm:pt>
    <dgm:pt modelId="{8211B33F-CD03-46B0-97A2-2D0377557E15}" type="pres">
      <dgm:prSet presAssocID="{26AAE2E1-A6F5-4907-956D-FD107C4513C3}" presName="text_5" presStyleLbl="node1" presStyleIdx="4" presStyleCnt="7">
        <dgm:presLayoutVars>
          <dgm:bulletEnabled val="1"/>
        </dgm:presLayoutVars>
      </dgm:prSet>
      <dgm:spPr/>
    </dgm:pt>
    <dgm:pt modelId="{B1E6E90A-A9C6-41BD-AD60-4295D89673F7}" type="pres">
      <dgm:prSet presAssocID="{26AAE2E1-A6F5-4907-956D-FD107C4513C3}" presName="accent_5" presStyleCnt="0"/>
      <dgm:spPr/>
    </dgm:pt>
    <dgm:pt modelId="{FC3AA5B7-B331-48D1-9EE3-0C10E4EB733A}" type="pres">
      <dgm:prSet presAssocID="{26AAE2E1-A6F5-4907-956D-FD107C4513C3}" presName="accentRepeatNode" presStyleLbl="solidFgAcc1" presStyleIdx="4" presStyleCnt="7"/>
      <dgm:spPr/>
    </dgm:pt>
    <dgm:pt modelId="{95EFC70C-4E98-45B2-B531-AA3B78EF101F}" type="pres">
      <dgm:prSet presAssocID="{62DCB0C3-558D-459D-B74B-6729EB3A89D1}" presName="text_6" presStyleLbl="node1" presStyleIdx="5" presStyleCnt="7">
        <dgm:presLayoutVars>
          <dgm:bulletEnabled val="1"/>
        </dgm:presLayoutVars>
      </dgm:prSet>
      <dgm:spPr/>
    </dgm:pt>
    <dgm:pt modelId="{7BBFF922-D47C-43E6-BE4D-3221DB04D714}" type="pres">
      <dgm:prSet presAssocID="{62DCB0C3-558D-459D-B74B-6729EB3A89D1}" presName="accent_6" presStyleCnt="0"/>
      <dgm:spPr/>
    </dgm:pt>
    <dgm:pt modelId="{4D487607-17D6-4FBA-BD51-7B778CA7AE8A}" type="pres">
      <dgm:prSet presAssocID="{62DCB0C3-558D-459D-B74B-6729EB3A89D1}" presName="accentRepeatNode" presStyleLbl="solidFgAcc1" presStyleIdx="5" presStyleCnt="7"/>
      <dgm:spPr/>
    </dgm:pt>
    <dgm:pt modelId="{C6782677-A009-45CC-8323-C64AB9B1594E}" type="pres">
      <dgm:prSet presAssocID="{58848CD6-349A-42F5-91D4-E6B0F97DED8D}" presName="text_7" presStyleLbl="node1" presStyleIdx="6" presStyleCnt="7">
        <dgm:presLayoutVars>
          <dgm:bulletEnabled val="1"/>
        </dgm:presLayoutVars>
      </dgm:prSet>
      <dgm:spPr/>
    </dgm:pt>
    <dgm:pt modelId="{CE99A9F5-6E06-43F7-9DD1-32C81379C9DF}" type="pres">
      <dgm:prSet presAssocID="{58848CD6-349A-42F5-91D4-E6B0F97DED8D}" presName="accent_7" presStyleCnt="0"/>
      <dgm:spPr/>
    </dgm:pt>
    <dgm:pt modelId="{57ED9BA6-95BC-4872-BEE7-0C6D97124350}" type="pres">
      <dgm:prSet presAssocID="{58848CD6-349A-42F5-91D4-E6B0F97DED8D}" presName="accentRepeatNode" presStyleLbl="solidFgAcc1" presStyleIdx="6" presStyleCnt="7"/>
      <dgm:spPr/>
    </dgm:pt>
  </dgm:ptLst>
  <dgm:cxnLst>
    <dgm:cxn modelId="{A4935403-EB69-4F62-A6F9-E8D72FC3742E}" srcId="{FA32631E-E352-4B6F-AD01-D4CF4DFE999C}" destId="{26AAE2E1-A6F5-4907-956D-FD107C4513C3}" srcOrd="4" destOrd="0" parTransId="{E08A38AD-7D83-4E49-83ED-BEC74248E6D4}" sibTransId="{20DADEC8-AE3B-4A63-A470-70020EDA9832}"/>
    <dgm:cxn modelId="{D0E1180F-E919-4A5A-8B6A-C98019E14CB5}" type="presOf" srcId="{FA32631E-E352-4B6F-AD01-D4CF4DFE999C}" destId="{AA5F9696-860E-4D4B-BE19-A851BDA7B653}" srcOrd="0" destOrd="0" presId="urn:microsoft.com/office/officeart/2008/layout/VerticalCurvedList"/>
    <dgm:cxn modelId="{D07FEE19-A533-4171-A9E0-5DF403D9A931}" srcId="{FA32631E-E352-4B6F-AD01-D4CF4DFE999C}" destId="{BEE97A4C-B3E2-425F-A630-22BAA16C187F}" srcOrd="0" destOrd="0" parTransId="{087C71C3-AA7D-4DB4-B51D-E27E635A45DE}" sibTransId="{4AC5E25D-4846-4852-A92E-0307EA5B9838}"/>
    <dgm:cxn modelId="{34293F26-97F1-42FC-B5DE-F6A4FDD6AE77}" type="presOf" srcId="{26AAE2E1-A6F5-4907-956D-FD107C4513C3}" destId="{8211B33F-CD03-46B0-97A2-2D0377557E15}" srcOrd="0" destOrd="0" presId="urn:microsoft.com/office/officeart/2008/layout/VerticalCurvedList"/>
    <dgm:cxn modelId="{220F3C37-D22F-4E1E-92CE-A9F6B5858838}" type="presOf" srcId="{32B55C3D-AB69-4B35-8B3B-5AF2EF54E59D}" destId="{8DF44693-4D88-4480-B078-017D279A0C4E}" srcOrd="0" destOrd="0" presId="urn:microsoft.com/office/officeart/2008/layout/VerticalCurvedList"/>
    <dgm:cxn modelId="{ECA2CF47-CC31-4BBD-AF4A-BE9A557FBFBE}" type="presOf" srcId="{1066BAE5-3F82-4F61-9C19-EDCAA3CE349C}" destId="{B40B3501-E7CA-423F-816E-0BD5DB8EB1FF}" srcOrd="0" destOrd="0" presId="urn:microsoft.com/office/officeart/2008/layout/VerticalCurvedList"/>
    <dgm:cxn modelId="{962CA34B-1510-4C96-8FE7-6FB1D9092827}" type="presOf" srcId="{BEE97A4C-B3E2-425F-A630-22BAA16C187F}" destId="{2F81845F-9DD3-4F30-AEE0-1516C592B3FF}" srcOrd="0" destOrd="0" presId="urn:microsoft.com/office/officeart/2008/layout/VerticalCurvedList"/>
    <dgm:cxn modelId="{BA50AB6C-F2C3-4171-BB68-282466D9A753}" srcId="{FA32631E-E352-4B6F-AD01-D4CF4DFE999C}" destId="{32B55C3D-AB69-4B35-8B3B-5AF2EF54E59D}" srcOrd="1" destOrd="0" parTransId="{19CA78EC-DFF1-487F-9F13-3C65563F3020}" sibTransId="{B15C10D9-9BEC-4994-B7AF-1C7427FBA81A}"/>
    <dgm:cxn modelId="{458E416D-DB01-44B9-BEF2-6C775D2E3E77}" type="presOf" srcId="{8BB65B6D-D97F-44BA-974B-C71B0BF6A654}" destId="{C6A722DE-4164-47A4-B984-59C92322A343}" srcOrd="0" destOrd="0" presId="urn:microsoft.com/office/officeart/2008/layout/VerticalCurvedList"/>
    <dgm:cxn modelId="{DCE90B79-EC65-49CB-928B-A0B5F05746BB}" srcId="{FA32631E-E352-4B6F-AD01-D4CF4DFE999C}" destId="{C5AEA4BB-0925-4AAB-9C40-EE475B2F9A9C}" srcOrd="7" destOrd="0" parTransId="{148D1139-DAFF-4623-89FC-C8FDA3A832F0}" sibTransId="{071AE1D2-868B-4666-AF77-8922B282B6F3}"/>
    <dgm:cxn modelId="{51167279-296F-4A98-8E38-DCBD47D4FF3B}" srcId="{FA32631E-E352-4B6F-AD01-D4CF4DFE999C}" destId="{1066BAE5-3F82-4F61-9C19-EDCAA3CE349C}" srcOrd="2" destOrd="0" parTransId="{0D9D8201-B5F5-41D7-90C9-14B1A1EC99CE}" sibTransId="{ABE2F7A4-963D-49A5-950D-C89EB437ED67}"/>
    <dgm:cxn modelId="{875DA298-E97B-46FF-BA19-D2038D6E89B7}" srcId="{FA32631E-E352-4B6F-AD01-D4CF4DFE999C}" destId="{58848CD6-349A-42F5-91D4-E6B0F97DED8D}" srcOrd="6" destOrd="0" parTransId="{15CC9CD3-340C-4A8E-A4EE-3786BAD81BA3}" sibTransId="{830D111F-71CA-42F7-ABBB-DF35E5C90415}"/>
    <dgm:cxn modelId="{58453F99-75C7-486C-B357-4EE96A5FA719}" type="presOf" srcId="{62DCB0C3-558D-459D-B74B-6729EB3A89D1}" destId="{95EFC70C-4E98-45B2-B531-AA3B78EF101F}" srcOrd="0" destOrd="0" presId="urn:microsoft.com/office/officeart/2008/layout/VerticalCurvedList"/>
    <dgm:cxn modelId="{33769DA2-3D19-4BBC-BB3C-DCCE0BBD7491}" srcId="{FA32631E-E352-4B6F-AD01-D4CF4DFE999C}" destId="{8BB65B6D-D97F-44BA-974B-C71B0BF6A654}" srcOrd="3" destOrd="0" parTransId="{9DBB152C-5243-4AA9-BC8F-34C311772B0C}" sibTransId="{07F0D1CC-F291-4E91-A190-64F966562B2C}"/>
    <dgm:cxn modelId="{398041A3-7723-420A-AD8D-82AC961C1011}" srcId="{FA32631E-E352-4B6F-AD01-D4CF4DFE999C}" destId="{62DCB0C3-558D-459D-B74B-6729EB3A89D1}" srcOrd="5" destOrd="0" parTransId="{68771C23-7019-4692-AC3B-0F0F154234A9}" sibTransId="{5F3CECF7-E352-4A6F-854F-D3F921A62DBE}"/>
    <dgm:cxn modelId="{1B8F9FBC-BE77-4E47-AED9-95456585B63E}" srcId="{FA32631E-E352-4B6F-AD01-D4CF4DFE999C}" destId="{3844F21F-61BC-46F0-9986-F2C46AE40388}" srcOrd="8" destOrd="0" parTransId="{66EEDF70-B3E7-42D0-9C74-BF88AEB062D8}" sibTransId="{85499195-8685-4D90-8D77-13453EF8613A}"/>
    <dgm:cxn modelId="{463BA7EB-ACFC-460D-823B-F6B2644C1191}" type="presOf" srcId="{4AC5E25D-4846-4852-A92E-0307EA5B9838}" destId="{BE7F0C4E-BA4A-46F3-A86C-6DF69713CEDB}" srcOrd="0" destOrd="0" presId="urn:microsoft.com/office/officeart/2008/layout/VerticalCurvedList"/>
    <dgm:cxn modelId="{FCB64BF5-7F87-4624-AB47-D10D337908D3}" type="presOf" srcId="{58848CD6-349A-42F5-91D4-E6B0F97DED8D}" destId="{C6782677-A009-45CC-8323-C64AB9B1594E}" srcOrd="0" destOrd="0" presId="urn:microsoft.com/office/officeart/2008/layout/VerticalCurvedList"/>
    <dgm:cxn modelId="{4FAF12FB-2435-4A91-A89D-6085E7D9E1E0}" type="presParOf" srcId="{AA5F9696-860E-4D4B-BE19-A851BDA7B653}" destId="{C77E8D52-59CB-4F59-B469-6A6FCDBD89D3}" srcOrd="0" destOrd="0" presId="urn:microsoft.com/office/officeart/2008/layout/VerticalCurvedList"/>
    <dgm:cxn modelId="{F92CB606-707B-45C1-9308-865D352BD294}" type="presParOf" srcId="{C77E8D52-59CB-4F59-B469-6A6FCDBD89D3}" destId="{F27DFF0C-CA25-4214-BB5B-6E40CA4F5931}" srcOrd="0" destOrd="0" presId="urn:microsoft.com/office/officeart/2008/layout/VerticalCurvedList"/>
    <dgm:cxn modelId="{92AD57B2-47B0-4B5A-8336-7118C27387BB}" type="presParOf" srcId="{F27DFF0C-CA25-4214-BB5B-6E40CA4F5931}" destId="{C0894722-654A-4629-8DF1-F09210D90670}" srcOrd="0" destOrd="0" presId="urn:microsoft.com/office/officeart/2008/layout/VerticalCurvedList"/>
    <dgm:cxn modelId="{7E9CAE42-0E05-49D2-82D8-1C16F6D9D557}" type="presParOf" srcId="{F27DFF0C-CA25-4214-BB5B-6E40CA4F5931}" destId="{BE7F0C4E-BA4A-46F3-A86C-6DF69713CEDB}" srcOrd="1" destOrd="0" presId="urn:microsoft.com/office/officeart/2008/layout/VerticalCurvedList"/>
    <dgm:cxn modelId="{656CB312-192D-408C-85F7-036C3076AD20}" type="presParOf" srcId="{F27DFF0C-CA25-4214-BB5B-6E40CA4F5931}" destId="{E2F5CC3F-417A-48FB-A132-04121C22F7B6}" srcOrd="2" destOrd="0" presId="urn:microsoft.com/office/officeart/2008/layout/VerticalCurvedList"/>
    <dgm:cxn modelId="{6F8E2F4E-84CC-4C8E-BF9B-643ED414CD94}" type="presParOf" srcId="{F27DFF0C-CA25-4214-BB5B-6E40CA4F5931}" destId="{4949086D-E10C-493A-9981-F73EA96FDA1F}" srcOrd="3" destOrd="0" presId="urn:microsoft.com/office/officeart/2008/layout/VerticalCurvedList"/>
    <dgm:cxn modelId="{917F8102-222F-4F96-AB64-F00790F8E800}" type="presParOf" srcId="{C77E8D52-59CB-4F59-B469-6A6FCDBD89D3}" destId="{2F81845F-9DD3-4F30-AEE0-1516C592B3FF}" srcOrd="1" destOrd="0" presId="urn:microsoft.com/office/officeart/2008/layout/VerticalCurvedList"/>
    <dgm:cxn modelId="{FB7B07F1-E1F0-4374-A3F6-4D0712B6E722}" type="presParOf" srcId="{C77E8D52-59CB-4F59-B469-6A6FCDBD89D3}" destId="{3A453D1E-2A16-45F9-8F7C-3A117B7F4F0D}" srcOrd="2" destOrd="0" presId="urn:microsoft.com/office/officeart/2008/layout/VerticalCurvedList"/>
    <dgm:cxn modelId="{745CC5D9-2E99-4183-9D2E-1985AFC9201F}" type="presParOf" srcId="{3A453D1E-2A16-45F9-8F7C-3A117B7F4F0D}" destId="{7B4E92C7-8C67-4CDF-818C-E8A9189D708C}" srcOrd="0" destOrd="0" presId="urn:microsoft.com/office/officeart/2008/layout/VerticalCurvedList"/>
    <dgm:cxn modelId="{206974BB-76B5-4260-A58C-104BFF49BC60}" type="presParOf" srcId="{C77E8D52-59CB-4F59-B469-6A6FCDBD89D3}" destId="{8DF44693-4D88-4480-B078-017D279A0C4E}" srcOrd="3" destOrd="0" presId="urn:microsoft.com/office/officeart/2008/layout/VerticalCurvedList"/>
    <dgm:cxn modelId="{BB6ACD45-D0D3-401F-81F3-49F1D7BFEC00}" type="presParOf" srcId="{C77E8D52-59CB-4F59-B469-6A6FCDBD89D3}" destId="{7D9A2652-EC2E-4AE1-A019-09EB900533AC}" srcOrd="4" destOrd="0" presId="urn:microsoft.com/office/officeart/2008/layout/VerticalCurvedList"/>
    <dgm:cxn modelId="{430E06CA-6201-498A-987E-E78AFA37166D}" type="presParOf" srcId="{7D9A2652-EC2E-4AE1-A019-09EB900533AC}" destId="{727940F4-408C-4157-8FEA-B63C5920474E}" srcOrd="0" destOrd="0" presId="urn:microsoft.com/office/officeart/2008/layout/VerticalCurvedList"/>
    <dgm:cxn modelId="{D6C6329B-CF1A-4997-94B0-5EC75239C57C}" type="presParOf" srcId="{C77E8D52-59CB-4F59-B469-6A6FCDBD89D3}" destId="{B40B3501-E7CA-423F-816E-0BD5DB8EB1FF}" srcOrd="5" destOrd="0" presId="urn:microsoft.com/office/officeart/2008/layout/VerticalCurvedList"/>
    <dgm:cxn modelId="{C097F962-0712-4239-BBE9-5F4436AB78DE}" type="presParOf" srcId="{C77E8D52-59CB-4F59-B469-6A6FCDBD89D3}" destId="{000EAC0F-0171-4AB7-BF89-6A7051DA4DAC}" srcOrd="6" destOrd="0" presId="urn:microsoft.com/office/officeart/2008/layout/VerticalCurvedList"/>
    <dgm:cxn modelId="{74BE20B9-CC91-4D54-8D1E-2D1D8A1D8642}" type="presParOf" srcId="{000EAC0F-0171-4AB7-BF89-6A7051DA4DAC}" destId="{14BD6ED6-7586-404D-8038-9702CDA20B7D}" srcOrd="0" destOrd="0" presId="urn:microsoft.com/office/officeart/2008/layout/VerticalCurvedList"/>
    <dgm:cxn modelId="{68599AFE-12FE-445D-8C1A-40B8BA82A22E}" type="presParOf" srcId="{C77E8D52-59CB-4F59-B469-6A6FCDBD89D3}" destId="{C6A722DE-4164-47A4-B984-59C92322A343}" srcOrd="7" destOrd="0" presId="urn:microsoft.com/office/officeart/2008/layout/VerticalCurvedList"/>
    <dgm:cxn modelId="{DFDB33E9-F229-486A-9FE8-923FEDDE4B2F}" type="presParOf" srcId="{C77E8D52-59CB-4F59-B469-6A6FCDBD89D3}" destId="{F4E0FBD8-84E1-47E5-BA0F-BAB118FB743D}" srcOrd="8" destOrd="0" presId="urn:microsoft.com/office/officeart/2008/layout/VerticalCurvedList"/>
    <dgm:cxn modelId="{FDC7E749-9FA0-4190-929F-99999DF2AE07}" type="presParOf" srcId="{F4E0FBD8-84E1-47E5-BA0F-BAB118FB743D}" destId="{10CB447D-532E-48FA-8C3D-B9C2A2167DBE}" srcOrd="0" destOrd="0" presId="urn:microsoft.com/office/officeart/2008/layout/VerticalCurvedList"/>
    <dgm:cxn modelId="{4A45DDEE-65CC-4C97-933E-7F6DD798EA5D}" type="presParOf" srcId="{C77E8D52-59CB-4F59-B469-6A6FCDBD89D3}" destId="{8211B33F-CD03-46B0-97A2-2D0377557E15}" srcOrd="9" destOrd="0" presId="urn:microsoft.com/office/officeart/2008/layout/VerticalCurvedList"/>
    <dgm:cxn modelId="{3868C280-CD13-4C92-A841-7FB9F20DDFB0}" type="presParOf" srcId="{C77E8D52-59CB-4F59-B469-6A6FCDBD89D3}" destId="{B1E6E90A-A9C6-41BD-AD60-4295D89673F7}" srcOrd="10" destOrd="0" presId="urn:microsoft.com/office/officeart/2008/layout/VerticalCurvedList"/>
    <dgm:cxn modelId="{A4E1BE04-F600-47E2-994A-FC48A84F747D}" type="presParOf" srcId="{B1E6E90A-A9C6-41BD-AD60-4295D89673F7}" destId="{FC3AA5B7-B331-48D1-9EE3-0C10E4EB733A}" srcOrd="0" destOrd="0" presId="urn:microsoft.com/office/officeart/2008/layout/VerticalCurvedList"/>
    <dgm:cxn modelId="{7050FFA8-5ADD-40D4-A485-26EB05EF57BD}" type="presParOf" srcId="{C77E8D52-59CB-4F59-B469-6A6FCDBD89D3}" destId="{95EFC70C-4E98-45B2-B531-AA3B78EF101F}" srcOrd="11" destOrd="0" presId="urn:microsoft.com/office/officeart/2008/layout/VerticalCurvedList"/>
    <dgm:cxn modelId="{4B778C5C-84CE-400A-8D4B-0DDF920F1DC8}" type="presParOf" srcId="{C77E8D52-59CB-4F59-B469-6A6FCDBD89D3}" destId="{7BBFF922-D47C-43E6-BE4D-3221DB04D714}" srcOrd="12" destOrd="0" presId="urn:microsoft.com/office/officeart/2008/layout/VerticalCurvedList"/>
    <dgm:cxn modelId="{BB281BB0-43D7-4130-A46E-8D39FC592F82}" type="presParOf" srcId="{7BBFF922-D47C-43E6-BE4D-3221DB04D714}" destId="{4D487607-17D6-4FBA-BD51-7B778CA7AE8A}" srcOrd="0" destOrd="0" presId="urn:microsoft.com/office/officeart/2008/layout/VerticalCurvedList"/>
    <dgm:cxn modelId="{55F4ED2A-AFD2-4F03-B8B7-122E95981F57}" type="presParOf" srcId="{C77E8D52-59CB-4F59-B469-6A6FCDBD89D3}" destId="{C6782677-A009-45CC-8323-C64AB9B1594E}" srcOrd="13" destOrd="0" presId="urn:microsoft.com/office/officeart/2008/layout/VerticalCurvedList"/>
    <dgm:cxn modelId="{097097F1-AD7E-45AE-A3BE-C6BE826A71CE}" type="presParOf" srcId="{C77E8D52-59CB-4F59-B469-6A6FCDBD89D3}" destId="{CE99A9F5-6E06-43F7-9DD1-32C81379C9DF}" srcOrd="14" destOrd="0" presId="urn:microsoft.com/office/officeart/2008/layout/VerticalCurvedList"/>
    <dgm:cxn modelId="{6FB20C62-8E42-40C9-A7AE-667EA49F6D15}" type="presParOf" srcId="{CE99A9F5-6E06-43F7-9DD1-32C81379C9DF}" destId="{57ED9BA6-95BC-4872-BEE7-0C6D9712435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DD4B9A-7DE4-442B-A8D5-7AE22541F9A9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AF4C7B-C51A-420C-ABAC-A01B1BCEC8C8}">
      <dgm:prSet phldrT="[Text]"/>
      <dgm:spPr/>
      <dgm:t>
        <a:bodyPr/>
        <a:lstStyle/>
        <a:p>
          <a:r>
            <a:rPr lang="de-DE" dirty="0"/>
            <a:t>Erfolgreiche Bewerbung im Wettbewerb des </a:t>
          </a:r>
          <a:r>
            <a:rPr lang="de-DE" dirty="0" err="1"/>
            <a:t>bfdt</a:t>
          </a:r>
          <a:r>
            <a:rPr lang="de-DE" dirty="0"/>
            <a:t>   </a:t>
          </a:r>
          <a:endParaRPr lang="en-US" dirty="0"/>
        </a:p>
      </dgm:t>
    </dgm:pt>
    <dgm:pt modelId="{6D7850B3-B189-47B4-A60C-337E40C92916}" type="parTrans" cxnId="{7761A022-3E57-4BB5-901E-576E6B8046B9}">
      <dgm:prSet/>
      <dgm:spPr/>
      <dgm:t>
        <a:bodyPr/>
        <a:lstStyle/>
        <a:p>
          <a:endParaRPr lang="en-US"/>
        </a:p>
      </dgm:t>
    </dgm:pt>
    <dgm:pt modelId="{10BB0BEA-4B40-4F28-996B-289914224430}" type="sibTrans" cxnId="{7761A022-3E57-4BB5-901E-576E6B8046B9}">
      <dgm:prSet/>
      <dgm:spPr/>
      <dgm:t>
        <a:bodyPr/>
        <a:lstStyle/>
        <a:p>
          <a:endParaRPr lang="en-US"/>
        </a:p>
      </dgm:t>
    </dgm:pt>
    <dgm:pt modelId="{353ED8BC-D589-471A-A399-112514D7A875}">
      <dgm:prSet phldrT="[Text]"/>
      <dgm:spPr/>
      <dgm:t>
        <a:bodyPr/>
        <a:lstStyle/>
        <a:p>
          <a:r>
            <a:rPr lang="de-DE" dirty="0"/>
            <a:t>Förderung Anne-Frank-Botschafter*innen (Übernahme Seminargebühr und Fahrtkosten in Höhe von 525,00 €</a:t>
          </a:r>
          <a:endParaRPr lang="en-US" dirty="0"/>
        </a:p>
      </dgm:t>
    </dgm:pt>
    <dgm:pt modelId="{64A2BE07-73FD-43CE-9426-5AF560D23D16}" type="parTrans" cxnId="{E0AF503A-83BD-4A2F-A0FA-2D2BAC185764}">
      <dgm:prSet/>
      <dgm:spPr/>
      <dgm:t>
        <a:bodyPr/>
        <a:lstStyle/>
        <a:p>
          <a:endParaRPr lang="en-US"/>
        </a:p>
      </dgm:t>
    </dgm:pt>
    <dgm:pt modelId="{852F34D4-6EB2-4437-AF46-33303D58CE06}" type="sibTrans" cxnId="{E0AF503A-83BD-4A2F-A0FA-2D2BAC185764}">
      <dgm:prSet/>
      <dgm:spPr/>
      <dgm:t>
        <a:bodyPr/>
        <a:lstStyle/>
        <a:p>
          <a:endParaRPr lang="en-US"/>
        </a:p>
      </dgm:t>
    </dgm:pt>
    <dgm:pt modelId="{D5520DA9-C3D2-4DEF-AAA8-7FF7E9EF03CB}">
      <dgm:prSet phldrT="[Text]"/>
      <dgm:spPr/>
      <dgm:t>
        <a:bodyPr/>
        <a:lstStyle/>
        <a:p>
          <a:r>
            <a:rPr lang="de-DE" dirty="0"/>
            <a:t>Weiterführende Berichterstattungen- Kreisjahrbuch, TV (Monika Traut-Bonato und Franz-Josef </a:t>
          </a:r>
          <a:r>
            <a:rPr lang="de-DE" dirty="0" err="1"/>
            <a:t>Schmit</a:t>
          </a:r>
          <a:r>
            <a:rPr lang="de-DE" dirty="0"/>
            <a:t>) </a:t>
          </a:r>
          <a:endParaRPr lang="en-US" dirty="0"/>
        </a:p>
      </dgm:t>
    </dgm:pt>
    <dgm:pt modelId="{A6F41BCB-93F6-4B59-9AA2-545A25227BC3}" type="parTrans" cxnId="{8562BB45-7D6A-44EC-9375-91294E8C7716}">
      <dgm:prSet/>
      <dgm:spPr/>
      <dgm:t>
        <a:bodyPr/>
        <a:lstStyle/>
        <a:p>
          <a:endParaRPr lang="en-US"/>
        </a:p>
      </dgm:t>
    </dgm:pt>
    <dgm:pt modelId="{5DECC184-A719-4690-A480-BB8A4EA0DD88}" type="sibTrans" cxnId="{8562BB45-7D6A-44EC-9375-91294E8C7716}">
      <dgm:prSet/>
      <dgm:spPr/>
      <dgm:t>
        <a:bodyPr/>
        <a:lstStyle/>
        <a:p>
          <a:endParaRPr lang="en-US"/>
        </a:p>
      </dgm:t>
    </dgm:pt>
    <dgm:pt modelId="{82AB9CBA-DD5C-43C8-A8F8-4A55BB93A06E}">
      <dgm:prSet phldrT="[Text]"/>
      <dgm:spPr/>
      <dgm:t>
        <a:bodyPr/>
        <a:lstStyle/>
        <a:p>
          <a:r>
            <a:rPr lang="de-DE" dirty="0"/>
            <a:t>Initiative für Gedenktafel Haas – Bildung AK und Unterstützung mit Teil des Preisgeldes  </a:t>
          </a:r>
          <a:endParaRPr lang="en-US" dirty="0"/>
        </a:p>
      </dgm:t>
    </dgm:pt>
    <dgm:pt modelId="{524FBF17-52EC-473B-9A99-BF19F02F672A}" type="parTrans" cxnId="{B2635E46-D356-49BE-AE59-2CAFCB2D78E0}">
      <dgm:prSet/>
      <dgm:spPr/>
      <dgm:t>
        <a:bodyPr/>
        <a:lstStyle/>
        <a:p>
          <a:endParaRPr lang="en-US"/>
        </a:p>
      </dgm:t>
    </dgm:pt>
    <dgm:pt modelId="{08CFBD16-49D5-4189-97FA-EE3FF950B38D}" type="sibTrans" cxnId="{B2635E46-D356-49BE-AE59-2CAFCB2D78E0}">
      <dgm:prSet/>
      <dgm:spPr/>
      <dgm:t>
        <a:bodyPr/>
        <a:lstStyle/>
        <a:p>
          <a:endParaRPr lang="en-US"/>
        </a:p>
      </dgm:t>
    </dgm:pt>
    <dgm:pt modelId="{97295577-6D33-4402-BBF2-523D45D6059A}" type="pres">
      <dgm:prSet presAssocID="{B9DD4B9A-7DE4-442B-A8D5-7AE22541F9A9}" presName="Name0" presStyleCnt="0">
        <dgm:presLayoutVars>
          <dgm:dir/>
          <dgm:resizeHandles val="exact"/>
        </dgm:presLayoutVars>
      </dgm:prSet>
      <dgm:spPr/>
    </dgm:pt>
    <dgm:pt modelId="{8FCD7AAC-A34F-4CDA-9137-FB8E2377462E}" type="pres">
      <dgm:prSet presAssocID="{C0AF4C7B-C51A-420C-ABAC-A01B1BCEC8C8}" presName="composite" presStyleCnt="0"/>
      <dgm:spPr/>
    </dgm:pt>
    <dgm:pt modelId="{1DC86F4F-1A92-4C47-98D9-68A83B46403B}" type="pres">
      <dgm:prSet presAssocID="{C0AF4C7B-C51A-420C-ABAC-A01B1BCEC8C8}" presName="rect1" presStyleLbl="trAlignAcc1" presStyleIdx="0" presStyleCnt="4">
        <dgm:presLayoutVars>
          <dgm:bulletEnabled val="1"/>
        </dgm:presLayoutVars>
      </dgm:prSet>
      <dgm:spPr/>
    </dgm:pt>
    <dgm:pt modelId="{5299D097-C93D-40A6-BA8F-5004BC7A3374}" type="pres">
      <dgm:prSet presAssocID="{C0AF4C7B-C51A-420C-ABAC-A01B1BCEC8C8}" presName="rect2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D1D39732-A639-46D7-B2C6-E47C4C0F557E}" type="pres">
      <dgm:prSet presAssocID="{10BB0BEA-4B40-4F28-996B-289914224430}" presName="sibTrans" presStyleCnt="0"/>
      <dgm:spPr/>
    </dgm:pt>
    <dgm:pt modelId="{646D3DD7-1903-4740-AAEE-A50425B163D8}" type="pres">
      <dgm:prSet presAssocID="{353ED8BC-D589-471A-A399-112514D7A875}" presName="composite" presStyleCnt="0"/>
      <dgm:spPr/>
    </dgm:pt>
    <dgm:pt modelId="{38D44E2F-6931-4D99-B614-FE0F9AC8CB5B}" type="pres">
      <dgm:prSet presAssocID="{353ED8BC-D589-471A-A399-112514D7A875}" presName="rect1" presStyleLbl="trAlignAcc1" presStyleIdx="1" presStyleCnt="4">
        <dgm:presLayoutVars>
          <dgm:bulletEnabled val="1"/>
        </dgm:presLayoutVars>
      </dgm:prSet>
      <dgm:spPr/>
    </dgm:pt>
    <dgm:pt modelId="{ED9F8529-71AC-42B9-940F-3B8115E1E76A}" type="pres">
      <dgm:prSet presAssocID="{353ED8BC-D589-471A-A399-112514D7A875}" presName="rect2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3249FDFA-430D-429E-8EA1-6C35D8866D88}" type="pres">
      <dgm:prSet presAssocID="{852F34D4-6EB2-4437-AF46-33303D58CE06}" presName="sibTrans" presStyleCnt="0"/>
      <dgm:spPr/>
    </dgm:pt>
    <dgm:pt modelId="{60A8265D-5D27-4808-8CB0-2E4A3D643A3C}" type="pres">
      <dgm:prSet presAssocID="{D5520DA9-C3D2-4DEF-AAA8-7FF7E9EF03CB}" presName="composite" presStyleCnt="0"/>
      <dgm:spPr/>
    </dgm:pt>
    <dgm:pt modelId="{DE542540-48A3-4B48-A153-14C4772ABE2D}" type="pres">
      <dgm:prSet presAssocID="{D5520DA9-C3D2-4DEF-AAA8-7FF7E9EF03CB}" presName="rect1" presStyleLbl="trAlignAcc1" presStyleIdx="2" presStyleCnt="4" custLinFactNeighborX="1252" custLinFactNeighborY="-802">
        <dgm:presLayoutVars>
          <dgm:bulletEnabled val="1"/>
        </dgm:presLayoutVars>
      </dgm:prSet>
      <dgm:spPr/>
    </dgm:pt>
    <dgm:pt modelId="{5EDB2C87-96FF-4A20-B83B-8DA92B7B696C}" type="pres">
      <dgm:prSet presAssocID="{D5520DA9-C3D2-4DEF-AAA8-7FF7E9EF03CB}" presName="rect2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ABB4EB78-EF58-46C7-9D88-19604ADA1ABA}" type="pres">
      <dgm:prSet presAssocID="{5DECC184-A719-4690-A480-BB8A4EA0DD88}" presName="sibTrans" presStyleCnt="0"/>
      <dgm:spPr/>
    </dgm:pt>
    <dgm:pt modelId="{750C7807-ADB5-47DE-96F6-1F3A4CF7CE96}" type="pres">
      <dgm:prSet presAssocID="{82AB9CBA-DD5C-43C8-A8F8-4A55BB93A06E}" presName="composite" presStyleCnt="0"/>
      <dgm:spPr/>
    </dgm:pt>
    <dgm:pt modelId="{D7D5B543-EDFD-4DBB-9303-3B9BE529DEDE}" type="pres">
      <dgm:prSet presAssocID="{82AB9CBA-DD5C-43C8-A8F8-4A55BB93A06E}" presName="rect1" presStyleLbl="trAlignAcc1" presStyleIdx="3" presStyleCnt="4">
        <dgm:presLayoutVars>
          <dgm:bulletEnabled val="1"/>
        </dgm:presLayoutVars>
      </dgm:prSet>
      <dgm:spPr/>
    </dgm:pt>
    <dgm:pt modelId="{409E84FD-F2AD-439C-9DC9-80AE0EAB15B9}" type="pres">
      <dgm:prSet presAssocID="{82AB9CBA-DD5C-43C8-A8F8-4A55BB93A06E}" presName="rect2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</dgm:ptLst>
  <dgm:cxnLst>
    <dgm:cxn modelId="{7761A022-3E57-4BB5-901E-576E6B8046B9}" srcId="{B9DD4B9A-7DE4-442B-A8D5-7AE22541F9A9}" destId="{C0AF4C7B-C51A-420C-ABAC-A01B1BCEC8C8}" srcOrd="0" destOrd="0" parTransId="{6D7850B3-B189-47B4-A60C-337E40C92916}" sibTransId="{10BB0BEA-4B40-4F28-996B-289914224430}"/>
    <dgm:cxn modelId="{850FB927-95D7-4B1A-8321-622B0797281B}" type="presOf" srcId="{82AB9CBA-DD5C-43C8-A8F8-4A55BB93A06E}" destId="{D7D5B543-EDFD-4DBB-9303-3B9BE529DEDE}" srcOrd="0" destOrd="0" presId="urn:microsoft.com/office/officeart/2008/layout/PictureStrips"/>
    <dgm:cxn modelId="{CD55B033-74D2-4BAE-B43C-889194ED2C24}" type="presOf" srcId="{B9DD4B9A-7DE4-442B-A8D5-7AE22541F9A9}" destId="{97295577-6D33-4402-BBF2-523D45D6059A}" srcOrd="0" destOrd="0" presId="urn:microsoft.com/office/officeart/2008/layout/PictureStrips"/>
    <dgm:cxn modelId="{E0AF503A-83BD-4A2F-A0FA-2D2BAC185764}" srcId="{B9DD4B9A-7DE4-442B-A8D5-7AE22541F9A9}" destId="{353ED8BC-D589-471A-A399-112514D7A875}" srcOrd="1" destOrd="0" parTransId="{64A2BE07-73FD-43CE-9426-5AF560D23D16}" sibTransId="{852F34D4-6EB2-4437-AF46-33303D58CE06}"/>
    <dgm:cxn modelId="{8562BB45-7D6A-44EC-9375-91294E8C7716}" srcId="{B9DD4B9A-7DE4-442B-A8D5-7AE22541F9A9}" destId="{D5520DA9-C3D2-4DEF-AAA8-7FF7E9EF03CB}" srcOrd="2" destOrd="0" parTransId="{A6F41BCB-93F6-4B59-9AA2-545A25227BC3}" sibTransId="{5DECC184-A719-4690-A480-BB8A4EA0DD88}"/>
    <dgm:cxn modelId="{B2635E46-D356-49BE-AE59-2CAFCB2D78E0}" srcId="{B9DD4B9A-7DE4-442B-A8D5-7AE22541F9A9}" destId="{82AB9CBA-DD5C-43C8-A8F8-4A55BB93A06E}" srcOrd="3" destOrd="0" parTransId="{524FBF17-52EC-473B-9A99-BF19F02F672A}" sibTransId="{08CFBD16-49D5-4189-97FA-EE3FF950B38D}"/>
    <dgm:cxn modelId="{C5F94B7D-56A1-4616-958F-3FC002BF0EB1}" type="presOf" srcId="{D5520DA9-C3D2-4DEF-AAA8-7FF7E9EF03CB}" destId="{DE542540-48A3-4B48-A153-14C4772ABE2D}" srcOrd="0" destOrd="0" presId="urn:microsoft.com/office/officeart/2008/layout/PictureStrips"/>
    <dgm:cxn modelId="{6F7298B2-ECB9-47EE-9CF7-03B0312405EE}" type="presOf" srcId="{353ED8BC-D589-471A-A399-112514D7A875}" destId="{38D44E2F-6931-4D99-B614-FE0F9AC8CB5B}" srcOrd="0" destOrd="0" presId="urn:microsoft.com/office/officeart/2008/layout/PictureStrips"/>
    <dgm:cxn modelId="{B39CBDB6-87F7-4063-A6CE-2ED79E14B78C}" type="presOf" srcId="{C0AF4C7B-C51A-420C-ABAC-A01B1BCEC8C8}" destId="{1DC86F4F-1A92-4C47-98D9-68A83B46403B}" srcOrd="0" destOrd="0" presId="urn:microsoft.com/office/officeart/2008/layout/PictureStrips"/>
    <dgm:cxn modelId="{95E92D92-9272-4C31-B200-EDCE44DDA902}" type="presParOf" srcId="{97295577-6D33-4402-BBF2-523D45D6059A}" destId="{8FCD7AAC-A34F-4CDA-9137-FB8E2377462E}" srcOrd="0" destOrd="0" presId="urn:microsoft.com/office/officeart/2008/layout/PictureStrips"/>
    <dgm:cxn modelId="{4E45B758-4A6B-4B3F-BC1F-5C69C2FE1E98}" type="presParOf" srcId="{8FCD7AAC-A34F-4CDA-9137-FB8E2377462E}" destId="{1DC86F4F-1A92-4C47-98D9-68A83B46403B}" srcOrd="0" destOrd="0" presId="urn:microsoft.com/office/officeart/2008/layout/PictureStrips"/>
    <dgm:cxn modelId="{2AAD8BE0-6293-49BF-815F-DEEE3AD32EE7}" type="presParOf" srcId="{8FCD7AAC-A34F-4CDA-9137-FB8E2377462E}" destId="{5299D097-C93D-40A6-BA8F-5004BC7A3374}" srcOrd="1" destOrd="0" presId="urn:microsoft.com/office/officeart/2008/layout/PictureStrips"/>
    <dgm:cxn modelId="{E95559E8-679D-480A-A9C2-EB8F95552797}" type="presParOf" srcId="{97295577-6D33-4402-BBF2-523D45D6059A}" destId="{D1D39732-A639-46D7-B2C6-E47C4C0F557E}" srcOrd="1" destOrd="0" presId="urn:microsoft.com/office/officeart/2008/layout/PictureStrips"/>
    <dgm:cxn modelId="{BA7463EF-61C7-4C69-86B2-0F335F3B430E}" type="presParOf" srcId="{97295577-6D33-4402-BBF2-523D45D6059A}" destId="{646D3DD7-1903-4740-AAEE-A50425B163D8}" srcOrd="2" destOrd="0" presId="urn:microsoft.com/office/officeart/2008/layout/PictureStrips"/>
    <dgm:cxn modelId="{7C51E4B6-3F98-4333-8CE3-697894D808E2}" type="presParOf" srcId="{646D3DD7-1903-4740-AAEE-A50425B163D8}" destId="{38D44E2F-6931-4D99-B614-FE0F9AC8CB5B}" srcOrd="0" destOrd="0" presId="urn:microsoft.com/office/officeart/2008/layout/PictureStrips"/>
    <dgm:cxn modelId="{CC967DCB-6B94-4273-B1D9-3EA13180F602}" type="presParOf" srcId="{646D3DD7-1903-4740-AAEE-A50425B163D8}" destId="{ED9F8529-71AC-42B9-940F-3B8115E1E76A}" srcOrd="1" destOrd="0" presId="urn:microsoft.com/office/officeart/2008/layout/PictureStrips"/>
    <dgm:cxn modelId="{7A9C376D-2090-4B0D-86A6-2F1DFD80623E}" type="presParOf" srcId="{97295577-6D33-4402-BBF2-523D45D6059A}" destId="{3249FDFA-430D-429E-8EA1-6C35D8866D88}" srcOrd="3" destOrd="0" presId="urn:microsoft.com/office/officeart/2008/layout/PictureStrips"/>
    <dgm:cxn modelId="{68458703-D927-47C8-90F5-1EFF5971342F}" type="presParOf" srcId="{97295577-6D33-4402-BBF2-523D45D6059A}" destId="{60A8265D-5D27-4808-8CB0-2E4A3D643A3C}" srcOrd="4" destOrd="0" presId="urn:microsoft.com/office/officeart/2008/layout/PictureStrips"/>
    <dgm:cxn modelId="{3BC67254-FF6D-45BE-A6AA-503078D1360C}" type="presParOf" srcId="{60A8265D-5D27-4808-8CB0-2E4A3D643A3C}" destId="{DE542540-48A3-4B48-A153-14C4772ABE2D}" srcOrd="0" destOrd="0" presId="urn:microsoft.com/office/officeart/2008/layout/PictureStrips"/>
    <dgm:cxn modelId="{560F5274-0D20-4DD9-8272-65D18A11168A}" type="presParOf" srcId="{60A8265D-5D27-4808-8CB0-2E4A3D643A3C}" destId="{5EDB2C87-96FF-4A20-B83B-8DA92B7B696C}" srcOrd="1" destOrd="0" presId="urn:microsoft.com/office/officeart/2008/layout/PictureStrips"/>
    <dgm:cxn modelId="{27A581CF-DBD1-4992-A1E6-9EAD2DD951FA}" type="presParOf" srcId="{97295577-6D33-4402-BBF2-523D45D6059A}" destId="{ABB4EB78-EF58-46C7-9D88-19604ADA1ABA}" srcOrd="5" destOrd="0" presId="urn:microsoft.com/office/officeart/2008/layout/PictureStrips"/>
    <dgm:cxn modelId="{AFACC66A-F19E-48CF-9946-081C71E8D74E}" type="presParOf" srcId="{97295577-6D33-4402-BBF2-523D45D6059A}" destId="{750C7807-ADB5-47DE-96F6-1F3A4CF7CE96}" srcOrd="6" destOrd="0" presId="urn:microsoft.com/office/officeart/2008/layout/PictureStrips"/>
    <dgm:cxn modelId="{73BD2A88-B1E5-4FAC-8AA1-AE00C9742892}" type="presParOf" srcId="{750C7807-ADB5-47DE-96F6-1F3A4CF7CE96}" destId="{D7D5B543-EDFD-4DBB-9303-3B9BE529DEDE}" srcOrd="0" destOrd="0" presId="urn:microsoft.com/office/officeart/2008/layout/PictureStrips"/>
    <dgm:cxn modelId="{317A36BB-789F-4E49-AB7D-AEDFE5A13F94}" type="presParOf" srcId="{750C7807-ADB5-47DE-96F6-1F3A4CF7CE96}" destId="{409E84FD-F2AD-439C-9DC9-80AE0EAB15B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43DE380-612B-43FB-98AB-C3108BA2703B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B02D49F-6665-4CF0-BCC1-C28E741C39E9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75000"/>
                  <a:lumOff val="25000"/>
                </a:schemeClr>
              </a:solidFill>
            </a:rPr>
            <a:t>Kultur</a:t>
          </a:r>
        </a:p>
      </dgm:t>
    </dgm:pt>
    <dgm:pt modelId="{E4F1A55F-92C4-4A71-B04A-7FCE7A33E17E}" type="parTrans" cxnId="{DCFC98CE-133D-4F18-9270-B50F477E9EE8}">
      <dgm:prSet/>
      <dgm:spPr/>
      <dgm:t>
        <a:bodyPr/>
        <a:lstStyle/>
        <a:p>
          <a:endParaRPr lang="de-DE"/>
        </a:p>
      </dgm:t>
    </dgm:pt>
    <dgm:pt modelId="{F0FCE7CC-15B5-4E2A-A97C-98079C4EB238}" type="sibTrans" cxnId="{DCFC98CE-133D-4F18-9270-B50F477E9EE8}">
      <dgm:prSet/>
      <dgm:spPr/>
      <dgm:t>
        <a:bodyPr/>
        <a:lstStyle/>
        <a:p>
          <a:endParaRPr lang="de-DE"/>
        </a:p>
      </dgm:t>
    </dgm:pt>
    <dgm:pt modelId="{4A0A9F6A-99D4-428E-9151-DF9A27702ACA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75000"/>
                  <a:lumOff val="25000"/>
                </a:schemeClr>
              </a:solidFill>
            </a:rPr>
            <a:t>Gruppe</a:t>
          </a:r>
        </a:p>
      </dgm:t>
    </dgm:pt>
    <dgm:pt modelId="{F50DE01D-20D6-47A9-8E4A-A89D3EA16EB1}" type="parTrans" cxnId="{191D0466-5B4E-47B3-9990-F293BEE7E2DB}">
      <dgm:prSet/>
      <dgm:spPr/>
      <dgm:t>
        <a:bodyPr/>
        <a:lstStyle/>
        <a:p>
          <a:endParaRPr lang="de-DE"/>
        </a:p>
      </dgm:t>
    </dgm:pt>
    <dgm:pt modelId="{FDBB25DF-3B36-48BA-9263-3FDC3B6FC8E5}" type="sibTrans" cxnId="{191D0466-5B4E-47B3-9990-F293BEE7E2DB}">
      <dgm:prSet/>
      <dgm:spPr/>
      <dgm:t>
        <a:bodyPr/>
        <a:lstStyle/>
        <a:p>
          <a:endParaRPr lang="de-DE"/>
        </a:p>
      </dgm:t>
    </dgm:pt>
    <dgm:pt modelId="{D0AF8777-16AD-494B-BA55-ABE57FF4DDB1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75000"/>
                  <a:lumOff val="25000"/>
                </a:schemeClr>
              </a:solidFill>
            </a:rPr>
            <a:t>Finanzen</a:t>
          </a:r>
        </a:p>
      </dgm:t>
    </dgm:pt>
    <dgm:pt modelId="{E63BC7E2-5D3B-4AAC-AD2E-05AB7673703F}" type="parTrans" cxnId="{EBB67C28-DD27-4657-86F4-3889ADB66957}">
      <dgm:prSet/>
      <dgm:spPr/>
      <dgm:t>
        <a:bodyPr/>
        <a:lstStyle/>
        <a:p>
          <a:endParaRPr lang="de-DE"/>
        </a:p>
      </dgm:t>
    </dgm:pt>
    <dgm:pt modelId="{50D3BDB1-0DE8-4A70-ACFF-D0C1A4FEC8C0}" type="sibTrans" cxnId="{EBB67C28-DD27-4657-86F4-3889ADB66957}">
      <dgm:prSet/>
      <dgm:spPr/>
      <dgm:t>
        <a:bodyPr/>
        <a:lstStyle/>
        <a:p>
          <a:endParaRPr lang="de-DE"/>
        </a:p>
      </dgm:t>
    </dgm:pt>
    <dgm:pt modelId="{7C2D22DA-EB01-42C7-B790-2198E35B5B36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75000"/>
                  <a:lumOff val="25000"/>
                </a:schemeClr>
              </a:solidFill>
            </a:rPr>
            <a:t>Außenwirkung</a:t>
          </a:r>
        </a:p>
      </dgm:t>
    </dgm:pt>
    <dgm:pt modelId="{7FEBF21F-64CC-4467-AFD8-68C27CE91577}" type="parTrans" cxnId="{37CA0D35-6B56-4AFA-ABAD-30EB5666A250}">
      <dgm:prSet/>
      <dgm:spPr/>
      <dgm:t>
        <a:bodyPr/>
        <a:lstStyle/>
        <a:p>
          <a:endParaRPr lang="de-DE"/>
        </a:p>
      </dgm:t>
    </dgm:pt>
    <dgm:pt modelId="{90075B1B-A1CF-4BA8-BAB9-EB92F8456AF0}" type="sibTrans" cxnId="{37CA0D35-6B56-4AFA-ABAD-30EB5666A250}">
      <dgm:prSet/>
      <dgm:spPr/>
      <dgm:t>
        <a:bodyPr/>
        <a:lstStyle/>
        <a:p>
          <a:endParaRPr lang="de-DE"/>
        </a:p>
      </dgm:t>
    </dgm:pt>
    <dgm:pt modelId="{A4B2827B-DE4F-49D7-8F2B-6CD36099A779}">
      <dgm:prSet phldrT="[Text]"/>
      <dgm:spPr/>
      <dgm:t>
        <a:bodyPr/>
        <a:lstStyle/>
        <a:p>
          <a:r>
            <a:rPr lang="de-DE" dirty="0">
              <a:solidFill>
                <a:schemeClr val="tx1">
                  <a:lumMod val="75000"/>
                  <a:lumOff val="25000"/>
                </a:schemeClr>
              </a:solidFill>
            </a:rPr>
            <a:t>Reflektion und Ausblick</a:t>
          </a:r>
        </a:p>
      </dgm:t>
    </dgm:pt>
    <dgm:pt modelId="{BE2F3C20-E647-4E9D-9094-0C4217D4913B}" type="parTrans" cxnId="{DA0951E1-2AF1-47F7-93CA-17585B470E95}">
      <dgm:prSet/>
      <dgm:spPr/>
      <dgm:t>
        <a:bodyPr/>
        <a:lstStyle/>
        <a:p>
          <a:endParaRPr lang="de-DE"/>
        </a:p>
      </dgm:t>
    </dgm:pt>
    <dgm:pt modelId="{3C8C75E3-FF9B-4ECB-9A9F-CD0C1C84AC91}" type="sibTrans" cxnId="{DA0951E1-2AF1-47F7-93CA-17585B470E95}">
      <dgm:prSet/>
      <dgm:spPr/>
      <dgm:t>
        <a:bodyPr/>
        <a:lstStyle/>
        <a:p>
          <a:endParaRPr lang="de-DE"/>
        </a:p>
      </dgm:t>
    </dgm:pt>
    <dgm:pt modelId="{68CA155E-9E5A-4BD0-9EC3-65A148415B45}">
      <dgm:prSet phldrT="[Text]" custT="1"/>
      <dgm:spPr>
        <a:solidFill>
          <a:srgbClr val="C5C6C8"/>
        </a:solidFill>
      </dgm:spPr>
      <dgm:t>
        <a:bodyPr/>
        <a:lstStyle/>
        <a:p>
          <a:pPr algn="l"/>
          <a:r>
            <a:rPr lang="de-DE" sz="900" dirty="0">
              <a:solidFill>
                <a:schemeClr val="tx1"/>
              </a:solidFill>
            </a:rPr>
            <a:t>Nach der aufwändigen Anne-Frank-Inszenierung war zunächst eine entsprechende Pause notwendig  </a:t>
          </a:r>
        </a:p>
      </dgm:t>
    </dgm:pt>
    <dgm:pt modelId="{825413B1-BAD1-46B0-AAC3-863C74D65825}" type="sibTrans" cxnId="{3452F3D2-246A-4A84-AA4A-84C68127CB5A}">
      <dgm:prSet/>
      <dgm:spPr/>
      <dgm:t>
        <a:bodyPr/>
        <a:lstStyle/>
        <a:p>
          <a:endParaRPr lang="de-DE"/>
        </a:p>
      </dgm:t>
    </dgm:pt>
    <dgm:pt modelId="{1B269802-4907-478A-9F44-3A774E290EB1}" type="parTrans" cxnId="{3452F3D2-246A-4A84-AA4A-84C68127CB5A}">
      <dgm:prSet/>
      <dgm:spPr/>
      <dgm:t>
        <a:bodyPr/>
        <a:lstStyle/>
        <a:p>
          <a:endParaRPr lang="de-DE"/>
        </a:p>
      </dgm:t>
    </dgm:pt>
    <dgm:pt modelId="{F25CE20C-125E-41D6-93AA-07D0F6618901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100" dirty="0">
              <a:solidFill>
                <a:schemeClr val="tx1"/>
              </a:solidFill>
            </a:rPr>
            <a:t>TG hat als Team gut funktioniert, Tätigkeitsfelder gut vernetzt </a:t>
          </a:r>
        </a:p>
      </dgm:t>
    </dgm:pt>
    <dgm:pt modelId="{745E4BE2-5176-462B-96EB-80B1BD842DF7}" type="sibTrans" cxnId="{4FFBA788-754E-4CB2-AEAB-951B4C66D5DC}">
      <dgm:prSet/>
      <dgm:spPr/>
      <dgm:t>
        <a:bodyPr/>
        <a:lstStyle/>
        <a:p>
          <a:endParaRPr lang="de-DE"/>
        </a:p>
      </dgm:t>
    </dgm:pt>
    <dgm:pt modelId="{77603CAB-86BD-4EC6-AF00-9351C0437F63}" type="parTrans" cxnId="{4FFBA788-754E-4CB2-AEAB-951B4C66D5DC}">
      <dgm:prSet/>
      <dgm:spPr/>
      <dgm:t>
        <a:bodyPr/>
        <a:lstStyle/>
        <a:p>
          <a:endParaRPr lang="de-DE"/>
        </a:p>
      </dgm:t>
    </dgm:pt>
    <dgm:pt modelId="{79A77E34-21FE-4B07-929E-3A625FD61B8E}">
      <dgm:prSet phldrT="[Text]"/>
      <dgm:spPr>
        <a:solidFill>
          <a:srgbClr val="C5C6C8"/>
        </a:solidFill>
      </dgm:spPr>
      <dgm:t>
        <a:bodyPr/>
        <a:lstStyle/>
        <a:p>
          <a:pPr algn="l"/>
          <a:endParaRPr lang="de-DE" sz="600" dirty="0"/>
        </a:p>
      </dgm:t>
    </dgm:pt>
    <dgm:pt modelId="{EA1E39F0-077B-46D4-B190-D7CC98248E64}" type="parTrans" cxnId="{B37B6B4A-5B9F-4AAC-8357-7E456C463795}">
      <dgm:prSet/>
      <dgm:spPr/>
      <dgm:t>
        <a:bodyPr/>
        <a:lstStyle/>
        <a:p>
          <a:endParaRPr lang="de-DE"/>
        </a:p>
      </dgm:t>
    </dgm:pt>
    <dgm:pt modelId="{DF8E8D0D-FF87-424B-AF78-5D77D39FFDB3}" type="sibTrans" cxnId="{B37B6B4A-5B9F-4AAC-8357-7E456C463795}">
      <dgm:prSet/>
      <dgm:spPr/>
      <dgm:t>
        <a:bodyPr/>
        <a:lstStyle/>
        <a:p>
          <a:endParaRPr lang="de-DE"/>
        </a:p>
      </dgm:t>
    </dgm:pt>
    <dgm:pt modelId="{03AD29B5-CEBD-4221-A020-A54CF8A18E57}">
      <dgm:prSet custT="1"/>
      <dgm:spPr>
        <a:solidFill>
          <a:srgbClr val="C5C6C8"/>
        </a:solidFill>
      </dgm:spPr>
      <dgm:t>
        <a:bodyPr/>
        <a:lstStyle/>
        <a:p>
          <a:pPr algn="l"/>
          <a:r>
            <a:rPr lang="de-DE" sz="900" dirty="0">
              <a:solidFill>
                <a:schemeClr val="tx1"/>
              </a:solidFill>
            </a:rPr>
            <a:t>Die TG ist schon früh in die Planungen zu einer neuen Inszenierung eingestiegen    </a:t>
          </a:r>
        </a:p>
      </dgm:t>
    </dgm:pt>
    <dgm:pt modelId="{FC049E3C-35E9-4BD4-9E1C-56A56D4AAAED}" type="parTrans" cxnId="{0FDBE623-EF40-4E31-87EE-FB4DDABFCFC8}">
      <dgm:prSet/>
      <dgm:spPr/>
      <dgm:t>
        <a:bodyPr/>
        <a:lstStyle/>
        <a:p>
          <a:endParaRPr lang="de-DE"/>
        </a:p>
      </dgm:t>
    </dgm:pt>
    <dgm:pt modelId="{CE2C105D-8081-4DF3-AD6D-A2EDC60E7A83}" type="sibTrans" cxnId="{0FDBE623-EF40-4E31-87EE-FB4DDABFCFC8}">
      <dgm:prSet/>
      <dgm:spPr/>
      <dgm:t>
        <a:bodyPr/>
        <a:lstStyle/>
        <a:p>
          <a:endParaRPr lang="de-DE"/>
        </a:p>
      </dgm:t>
    </dgm:pt>
    <dgm:pt modelId="{5EB55CD8-F3C3-4FE7-9E6B-0ADE7A71FCE2}">
      <dgm:prSet phldrT="[Text]"/>
      <dgm:spPr>
        <a:solidFill>
          <a:srgbClr val="C5C6C8"/>
        </a:solidFill>
      </dgm:spPr>
      <dgm:t>
        <a:bodyPr/>
        <a:lstStyle/>
        <a:p>
          <a:pPr algn="l"/>
          <a:endParaRPr lang="de-DE" sz="600" dirty="0">
            <a:solidFill>
              <a:schemeClr val="tx1"/>
            </a:solidFill>
          </a:endParaRPr>
        </a:p>
      </dgm:t>
    </dgm:pt>
    <dgm:pt modelId="{512A242A-42C5-4DAE-BBFE-C9947818278D}" type="parTrans" cxnId="{1ED3C611-C885-490E-A0BA-8C72232BEABE}">
      <dgm:prSet/>
      <dgm:spPr/>
      <dgm:t>
        <a:bodyPr/>
        <a:lstStyle/>
        <a:p>
          <a:endParaRPr lang="de-DE"/>
        </a:p>
      </dgm:t>
    </dgm:pt>
    <dgm:pt modelId="{33D6B6A7-D6B4-4D4A-82CE-5AE7BA2489BC}" type="sibTrans" cxnId="{1ED3C611-C885-490E-A0BA-8C72232BEABE}">
      <dgm:prSet/>
      <dgm:spPr/>
      <dgm:t>
        <a:bodyPr/>
        <a:lstStyle/>
        <a:p>
          <a:endParaRPr lang="de-DE"/>
        </a:p>
      </dgm:t>
    </dgm:pt>
    <dgm:pt modelId="{CB7BABBA-28B7-4957-AFF4-161B8291AAF0}">
      <dgm:prSet phldrT="[Text]"/>
      <dgm:spPr>
        <a:solidFill>
          <a:srgbClr val="C5C6C8"/>
        </a:solidFill>
      </dgm:spPr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3134C756-0193-4B3E-9482-BDF8EE9E5D4E}" type="parTrans" cxnId="{EA135701-A0C4-47CB-B3F9-9EAA581A156D}">
      <dgm:prSet/>
      <dgm:spPr/>
      <dgm:t>
        <a:bodyPr/>
        <a:lstStyle/>
        <a:p>
          <a:endParaRPr lang="de-DE"/>
        </a:p>
      </dgm:t>
    </dgm:pt>
    <dgm:pt modelId="{5EB06EA0-D4CF-4330-967C-A2852E9D8A0E}" type="sibTrans" cxnId="{EA135701-A0C4-47CB-B3F9-9EAA581A156D}">
      <dgm:prSet/>
      <dgm:spPr/>
      <dgm:t>
        <a:bodyPr/>
        <a:lstStyle/>
        <a:p>
          <a:endParaRPr lang="de-DE"/>
        </a:p>
      </dgm:t>
    </dgm:pt>
    <dgm:pt modelId="{C6F65264-3A88-4CA1-BA9F-EFFCBFCEC8DC}">
      <dgm:prSet phldrT="[Text]"/>
      <dgm:spPr>
        <a:solidFill>
          <a:srgbClr val="C5C6C8"/>
        </a:solidFill>
      </dgm:spPr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4548B301-54B7-4C00-A5C3-83A7A39F790D}" type="parTrans" cxnId="{8EA48B3C-5348-486F-B6D6-88B1F2F9FA8D}">
      <dgm:prSet/>
      <dgm:spPr/>
      <dgm:t>
        <a:bodyPr/>
        <a:lstStyle/>
        <a:p>
          <a:endParaRPr lang="de-DE"/>
        </a:p>
      </dgm:t>
    </dgm:pt>
    <dgm:pt modelId="{BFF8C53C-79D9-4FAC-9312-34CFBF575A44}" type="sibTrans" cxnId="{8EA48B3C-5348-486F-B6D6-88B1F2F9FA8D}">
      <dgm:prSet/>
      <dgm:spPr/>
      <dgm:t>
        <a:bodyPr/>
        <a:lstStyle/>
        <a:p>
          <a:endParaRPr lang="de-DE"/>
        </a:p>
      </dgm:t>
    </dgm:pt>
    <dgm:pt modelId="{FDEDC45D-7685-46EA-BE39-2F3EE87476EC}">
      <dgm:prSet/>
      <dgm:spPr>
        <a:solidFill>
          <a:srgbClr val="C5C6C8"/>
        </a:solidFill>
      </dgm:spPr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6E4BB842-E8F2-48F7-BE3D-9FE67BBE7606}" type="parTrans" cxnId="{73C41D18-A6E0-4D07-B9AF-6ED72D5C30B5}">
      <dgm:prSet/>
      <dgm:spPr/>
      <dgm:t>
        <a:bodyPr/>
        <a:lstStyle/>
        <a:p>
          <a:endParaRPr lang="de-DE"/>
        </a:p>
      </dgm:t>
    </dgm:pt>
    <dgm:pt modelId="{36F85E74-8F59-4197-AAB5-8A8C4340CA98}" type="sibTrans" cxnId="{73C41D18-A6E0-4D07-B9AF-6ED72D5C30B5}">
      <dgm:prSet/>
      <dgm:spPr/>
      <dgm:t>
        <a:bodyPr/>
        <a:lstStyle/>
        <a:p>
          <a:endParaRPr lang="de-DE"/>
        </a:p>
      </dgm:t>
    </dgm:pt>
    <dgm:pt modelId="{6F682D47-DAD3-4076-8662-CE552AC32F7B}">
      <dgm:prSet/>
      <dgm:spPr>
        <a:solidFill>
          <a:srgbClr val="C5C6C8"/>
        </a:solidFill>
      </dgm:spPr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5E2AFC8F-6E8B-43E3-8989-89B82B2D7EF5}" type="parTrans" cxnId="{8B47ACDF-9D90-44EA-BD52-6DABD0DD40EB}">
      <dgm:prSet/>
      <dgm:spPr/>
      <dgm:t>
        <a:bodyPr/>
        <a:lstStyle/>
        <a:p>
          <a:endParaRPr lang="de-DE"/>
        </a:p>
      </dgm:t>
    </dgm:pt>
    <dgm:pt modelId="{B11FE6B6-B5D2-4038-90C5-3B4E1045C688}" type="sibTrans" cxnId="{8B47ACDF-9D90-44EA-BD52-6DABD0DD40EB}">
      <dgm:prSet/>
      <dgm:spPr/>
      <dgm:t>
        <a:bodyPr/>
        <a:lstStyle/>
        <a:p>
          <a:endParaRPr lang="de-DE"/>
        </a:p>
      </dgm:t>
    </dgm:pt>
    <dgm:pt modelId="{5A0787EF-2AA0-4ABC-8796-5BAA211D78A4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Alleinstellungsmerkmal in der Region</a:t>
          </a:r>
        </a:p>
      </dgm:t>
    </dgm:pt>
    <dgm:pt modelId="{58BDFCD7-B2F6-4A5B-8187-C8F9C2ACD84C}" type="parTrans" cxnId="{F00D4FE0-C99A-4189-81A6-93414EE705B1}">
      <dgm:prSet/>
      <dgm:spPr/>
      <dgm:t>
        <a:bodyPr/>
        <a:lstStyle/>
        <a:p>
          <a:endParaRPr lang="de-DE"/>
        </a:p>
      </dgm:t>
    </dgm:pt>
    <dgm:pt modelId="{D7F3C849-7E42-4B78-BE32-513661787E3C}" type="sibTrans" cxnId="{F00D4FE0-C99A-4189-81A6-93414EE705B1}">
      <dgm:prSet/>
      <dgm:spPr/>
      <dgm:t>
        <a:bodyPr/>
        <a:lstStyle/>
        <a:p>
          <a:endParaRPr lang="de-DE"/>
        </a:p>
      </dgm:t>
    </dgm:pt>
    <dgm:pt modelId="{BA52BE4D-1F12-4221-9F53-40048E60F2D5}">
      <dgm:prSet phldrT="[Text]"/>
      <dgm:spPr>
        <a:solidFill>
          <a:srgbClr val="C5C6C8"/>
        </a:solidFill>
      </dgm:spPr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5C668AA0-61C4-4684-87FD-12E3EF2A8B3E}" type="parTrans" cxnId="{67B85551-7582-4665-9ADB-FBB82B4FD3B2}">
      <dgm:prSet/>
      <dgm:spPr/>
      <dgm:t>
        <a:bodyPr/>
        <a:lstStyle/>
        <a:p>
          <a:endParaRPr lang="de-DE"/>
        </a:p>
      </dgm:t>
    </dgm:pt>
    <dgm:pt modelId="{40CE11C4-7E30-4D6A-8154-750A6B81296A}" type="sibTrans" cxnId="{67B85551-7582-4665-9ADB-FBB82B4FD3B2}">
      <dgm:prSet/>
      <dgm:spPr/>
      <dgm:t>
        <a:bodyPr/>
        <a:lstStyle/>
        <a:p>
          <a:endParaRPr lang="de-DE"/>
        </a:p>
      </dgm:t>
    </dgm:pt>
    <dgm:pt modelId="{31405487-2F36-4B4E-AA9A-444465E547EE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Solides und vorausschauendes Finanzkonzept </a:t>
          </a:r>
          <a:endParaRPr lang="de-DE" sz="800" dirty="0">
            <a:solidFill>
              <a:schemeClr val="tx1"/>
            </a:solidFill>
          </a:endParaRPr>
        </a:p>
      </dgm:t>
    </dgm:pt>
    <dgm:pt modelId="{784FA605-BB3F-46A8-93D5-C6EC279CC347}" type="parTrans" cxnId="{A23E6CAD-0139-4FC8-8091-44C5439C8F54}">
      <dgm:prSet/>
      <dgm:spPr/>
      <dgm:t>
        <a:bodyPr/>
        <a:lstStyle/>
        <a:p>
          <a:endParaRPr lang="de-DE"/>
        </a:p>
      </dgm:t>
    </dgm:pt>
    <dgm:pt modelId="{CF122A8F-F792-4597-8E06-7ACFD8CB086B}" type="sibTrans" cxnId="{A23E6CAD-0139-4FC8-8091-44C5439C8F54}">
      <dgm:prSet/>
      <dgm:spPr/>
      <dgm:t>
        <a:bodyPr/>
        <a:lstStyle/>
        <a:p>
          <a:endParaRPr lang="de-DE"/>
        </a:p>
      </dgm:t>
    </dgm:pt>
    <dgm:pt modelId="{44F3F0C4-3AF5-4FF9-853B-C97E3C45D21D}">
      <dgm:prSet phldrT="[Text]"/>
      <dgm:spPr>
        <a:solidFill>
          <a:srgbClr val="C5C6C8"/>
        </a:solidFill>
      </dgm:spPr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99FFDDE3-7D48-4EC0-A68D-C0A442E227EB}" type="parTrans" cxnId="{923FBA89-DCD3-4444-B1CD-90F125494097}">
      <dgm:prSet/>
      <dgm:spPr/>
      <dgm:t>
        <a:bodyPr/>
        <a:lstStyle/>
        <a:p>
          <a:endParaRPr lang="de-DE"/>
        </a:p>
      </dgm:t>
    </dgm:pt>
    <dgm:pt modelId="{C3F7C33C-D837-404E-908E-F048625D62DB}" type="sibTrans" cxnId="{923FBA89-DCD3-4444-B1CD-90F125494097}">
      <dgm:prSet/>
      <dgm:spPr/>
      <dgm:t>
        <a:bodyPr/>
        <a:lstStyle/>
        <a:p>
          <a:endParaRPr lang="de-DE"/>
        </a:p>
      </dgm:t>
    </dgm:pt>
    <dgm:pt modelId="{6CC4BCFA-97F1-47BE-8D8C-54BBECB48717}">
      <dgm:prSet phldrT="[Text]"/>
      <dgm:spPr>
        <a:solidFill>
          <a:srgbClr val="C5C6C8"/>
        </a:solidFill>
      </dgm:spPr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FC83AD99-0853-400F-8F21-F074702A9476}" type="parTrans" cxnId="{AB53D42E-1E0D-4B95-91AF-AE1140E31D08}">
      <dgm:prSet/>
      <dgm:spPr/>
      <dgm:t>
        <a:bodyPr/>
        <a:lstStyle/>
        <a:p>
          <a:endParaRPr lang="de-DE"/>
        </a:p>
      </dgm:t>
    </dgm:pt>
    <dgm:pt modelId="{B0E04B97-1C49-49F3-8BC0-E013C9D2A34D}" type="sibTrans" cxnId="{AB53D42E-1E0D-4B95-91AF-AE1140E31D08}">
      <dgm:prSet/>
      <dgm:spPr/>
      <dgm:t>
        <a:bodyPr/>
        <a:lstStyle/>
        <a:p>
          <a:endParaRPr lang="de-DE"/>
        </a:p>
      </dgm:t>
    </dgm:pt>
    <dgm:pt modelId="{E3CA4CD0-A8B4-46AF-B8E1-7E1ED01E6B27}">
      <dgm:prSet phldrT="[Text]"/>
      <dgm:spPr>
        <a:solidFill>
          <a:srgbClr val="C5C6C8"/>
        </a:solidFill>
      </dgm:spPr>
      <dgm:t>
        <a:bodyPr/>
        <a:lstStyle/>
        <a:p>
          <a:pPr algn="l"/>
          <a:endParaRPr lang="de-DE" sz="600" dirty="0">
            <a:solidFill>
              <a:schemeClr val="tx1"/>
            </a:solidFill>
          </a:endParaRPr>
        </a:p>
      </dgm:t>
    </dgm:pt>
    <dgm:pt modelId="{B199BF94-AD00-4124-852F-0FEA2021D24B}" type="parTrans" cxnId="{901CCD22-FDBF-429E-A9B8-E85DCA79ED91}">
      <dgm:prSet/>
      <dgm:spPr/>
      <dgm:t>
        <a:bodyPr/>
        <a:lstStyle/>
        <a:p>
          <a:endParaRPr lang="de-DE"/>
        </a:p>
      </dgm:t>
    </dgm:pt>
    <dgm:pt modelId="{324955AA-B2BA-4DF1-AE86-3C5D4759FE03}" type="sibTrans" cxnId="{901CCD22-FDBF-429E-A9B8-E85DCA79ED91}">
      <dgm:prSet/>
      <dgm:spPr/>
      <dgm:t>
        <a:bodyPr/>
        <a:lstStyle/>
        <a:p>
          <a:endParaRPr lang="de-DE"/>
        </a:p>
      </dgm:t>
    </dgm:pt>
    <dgm:pt modelId="{0F20A351-B7A9-4078-86B5-BB34D67DF84D}">
      <dgm:prSet phldrT="[Text]"/>
      <dgm:spPr>
        <a:solidFill>
          <a:srgbClr val="C5C6C8"/>
        </a:solidFill>
      </dgm:spPr>
      <dgm:t>
        <a:bodyPr/>
        <a:lstStyle/>
        <a:p>
          <a:pPr algn="l"/>
          <a:endParaRPr lang="de-DE" sz="600" dirty="0">
            <a:solidFill>
              <a:schemeClr val="tx1"/>
            </a:solidFill>
          </a:endParaRPr>
        </a:p>
      </dgm:t>
    </dgm:pt>
    <dgm:pt modelId="{3592D58B-F943-4BDF-B329-458A71CBD523}" type="parTrans" cxnId="{6B9B1D71-9785-4DAE-8CED-E7999DCB277B}">
      <dgm:prSet/>
      <dgm:spPr/>
      <dgm:t>
        <a:bodyPr/>
        <a:lstStyle/>
        <a:p>
          <a:endParaRPr lang="de-DE"/>
        </a:p>
      </dgm:t>
    </dgm:pt>
    <dgm:pt modelId="{F084E7E2-2AD8-457E-800C-D22B4D0C8BDB}" type="sibTrans" cxnId="{6B9B1D71-9785-4DAE-8CED-E7999DCB277B}">
      <dgm:prSet/>
      <dgm:spPr/>
      <dgm:t>
        <a:bodyPr/>
        <a:lstStyle/>
        <a:p>
          <a:endParaRPr lang="de-DE"/>
        </a:p>
      </dgm:t>
    </dgm:pt>
    <dgm:pt modelId="{0074D46C-B162-412F-BE72-32215D49D536}">
      <dgm:prSet/>
      <dgm:spPr>
        <a:solidFill>
          <a:srgbClr val="C5C6C8"/>
        </a:solidFill>
      </dgm:spPr>
      <dgm:t>
        <a:bodyPr/>
        <a:lstStyle/>
        <a:p>
          <a:endParaRPr lang="de-DE" sz="1000" dirty="0"/>
        </a:p>
      </dgm:t>
    </dgm:pt>
    <dgm:pt modelId="{9186A057-EAFE-476E-87FE-9AE8DFCDEE43}" type="parTrans" cxnId="{88728543-5765-4EA3-AEC7-4482D527D9EA}">
      <dgm:prSet/>
      <dgm:spPr/>
      <dgm:t>
        <a:bodyPr/>
        <a:lstStyle/>
        <a:p>
          <a:endParaRPr lang="de-DE"/>
        </a:p>
      </dgm:t>
    </dgm:pt>
    <dgm:pt modelId="{72ED6135-7F88-4458-9240-739CA4FC39B2}" type="sibTrans" cxnId="{88728543-5765-4EA3-AEC7-4482D527D9EA}">
      <dgm:prSet/>
      <dgm:spPr/>
      <dgm:t>
        <a:bodyPr/>
        <a:lstStyle/>
        <a:p>
          <a:endParaRPr lang="de-DE"/>
        </a:p>
      </dgm:t>
    </dgm:pt>
    <dgm:pt modelId="{96FA5165-D951-44FE-84AD-19409B1B410E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 err="1">
              <a:solidFill>
                <a:schemeClr val="tx1"/>
              </a:solidFill>
            </a:rPr>
            <a:t>Vereinnbarkeit</a:t>
          </a:r>
          <a:r>
            <a:rPr lang="de-DE" sz="1000" dirty="0">
              <a:solidFill>
                <a:schemeClr val="tx1"/>
              </a:solidFill>
            </a:rPr>
            <a:t> Ehrenamt, Familie und Beruf wird zusehends schwieriger</a:t>
          </a:r>
          <a:endParaRPr lang="de-DE" sz="1000" dirty="0"/>
        </a:p>
      </dgm:t>
    </dgm:pt>
    <dgm:pt modelId="{C91682B2-5F49-44E8-A027-E754BF400363}" type="parTrans" cxnId="{FB771E01-AEEE-4B7C-88FA-3C4CA2C92BD2}">
      <dgm:prSet/>
      <dgm:spPr/>
      <dgm:t>
        <a:bodyPr/>
        <a:lstStyle/>
        <a:p>
          <a:endParaRPr lang="de-DE"/>
        </a:p>
      </dgm:t>
    </dgm:pt>
    <dgm:pt modelId="{A59000EE-2C84-432E-9AD3-E00A0B610C11}" type="sibTrans" cxnId="{FB771E01-AEEE-4B7C-88FA-3C4CA2C92BD2}">
      <dgm:prSet/>
      <dgm:spPr/>
      <dgm:t>
        <a:bodyPr/>
        <a:lstStyle/>
        <a:p>
          <a:endParaRPr lang="de-DE"/>
        </a:p>
      </dgm:t>
    </dgm:pt>
    <dgm:pt modelId="{DAF2A17C-7DDA-4383-A1AA-E668A80484D5}">
      <dgm:prSet custT="1"/>
      <dgm:spPr>
        <a:solidFill>
          <a:srgbClr val="C5C6C8"/>
        </a:solidFill>
      </dgm:spPr>
      <dgm:t>
        <a:bodyPr/>
        <a:lstStyle/>
        <a:p>
          <a:pPr algn="l"/>
          <a:r>
            <a:rPr lang="de-DE" sz="900" dirty="0">
              <a:solidFill>
                <a:schemeClr val="tx1"/>
              </a:solidFill>
            </a:rPr>
            <a:t>Das Geschäftsjahr 2019 stand insbesondere im Zeichen der Stückauswahl und Vorbereitung einer neuen Inszenierung</a:t>
          </a:r>
        </a:p>
      </dgm:t>
    </dgm:pt>
    <dgm:pt modelId="{3B619951-7C54-46F1-8C78-198E76F9AC1C}" type="parTrans" cxnId="{A0E5B87F-5D8F-4CA3-8410-C80CF7ABCFC9}">
      <dgm:prSet/>
      <dgm:spPr/>
      <dgm:t>
        <a:bodyPr/>
        <a:lstStyle/>
        <a:p>
          <a:endParaRPr lang="de-DE"/>
        </a:p>
      </dgm:t>
    </dgm:pt>
    <dgm:pt modelId="{3BE5D84D-BB38-4E65-8AF7-BB570093B30F}" type="sibTrans" cxnId="{A0E5B87F-5D8F-4CA3-8410-C80CF7ABCFC9}">
      <dgm:prSet/>
      <dgm:spPr/>
      <dgm:t>
        <a:bodyPr/>
        <a:lstStyle/>
        <a:p>
          <a:endParaRPr lang="de-DE"/>
        </a:p>
      </dgm:t>
    </dgm:pt>
    <dgm:pt modelId="{F89B5F84-786C-422F-9827-0BAC8469B000}">
      <dgm:prSet phldrT="[Text]" custT="1"/>
      <dgm:spPr>
        <a:solidFill>
          <a:srgbClr val="C5C6C8"/>
        </a:solidFill>
      </dgm:spPr>
      <dgm:t>
        <a:bodyPr/>
        <a:lstStyle/>
        <a:p>
          <a:pPr algn="l"/>
          <a:endParaRPr lang="de-DE" sz="900" dirty="0">
            <a:solidFill>
              <a:schemeClr val="tx1"/>
            </a:solidFill>
          </a:endParaRPr>
        </a:p>
      </dgm:t>
    </dgm:pt>
    <dgm:pt modelId="{98C4FC2D-93D3-435D-A121-FC090DC1DAAB}" type="parTrans" cxnId="{EFCC0AE9-D22A-47C2-BADC-71BEDBCDD579}">
      <dgm:prSet/>
      <dgm:spPr/>
      <dgm:t>
        <a:bodyPr/>
        <a:lstStyle/>
        <a:p>
          <a:endParaRPr lang="de-DE"/>
        </a:p>
      </dgm:t>
    </dgm:pt>
    <dgm:pt modelId="{94C0850A-B844-4C97-98DF-F31974459324}" type="sibTrans" cxnId="{EFCC0AE9-D22A-47C2-BADC-71BEDBCDD579}">
      <dgm:prSet/>
      <dgm:spPr/>
      <dgm:t>
        <a:bodyPr/>
        <a:lstStyle/>
        <a:p>
          <a:endParaRPr lang="de-DE"/>
        </a:p>
      </dgm:t>
    </dgm:pt>
    <dgm:pt modelId="{A033474E-DB4C-46F4-8986-83F34160BA04}">
      <dgm:prSet custT="1"/>
      <dgm:spPr>
        <a:solidFill>
          <a:srgbClr val="C5C6C8"/>
        </a:solidFill>
      </dgm:spPr>
      <dgm:t>
        <a:bodyPr/>
        <a:lstStyle/>
        <a:p>
          <a:pPr algn="l"/>
          <a:endParaRPr lang="de-DE" sz="900" dirty="0">
            <a:solidFill>
              <a:schemeClr val="tx1"/>
            </a:solidFill>
          </a:endParaRPr>
        </a:p>
      </dgm:t>
    </dgm:pt>
    <dgm:pt modelId="{A4BCDA04-7CB1-4606-8874-4CFEA9364018}" type="parTrans" cxnId="{05FF96AF-D689-4CF7-8DB9-1F2262C7D2C3}">
      <dgm:prSet/>
      <dgm:spPr/>
      <dgm:t>
        <a:bodyPr/>
        <a:lstStyle/>
        <a:p>
          <a:endParaRPr lang="de-DE"/>
        </a:p>
      </dgm:t>
    </dgm:pt>
    <dgm:pt modelId="{89950FE9-9DBD-4A08-B6CC-EB342FF35BAB}" type="sibTrans" cxnId="{05FF96AF-D689-4CF7-8DB9-1F2262C7D2C3}">
      <dgm:prSet/>
      <dgm:spPr/>
      <dgm:t>
        <a:bodyPr/>
        <a:lstStyle/>
        <a:p>
          <a:endParaRPr lang="de-DE"/>
        </a:p>
      </dgm:t>
    </dgm:pt>
    <dgm:pt modelId="{535ECE1A-EA79-4B9E-9770-DC9392E80C78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100" dirty="0">
              <a:solidFill>
                <a:schemeClr val="tx1"/>
              </a:solidFill>
            </a:rPr>
            <a:t>Hohe Teilnehmerzahl bei Gemeinschaftsveranstaltung</a:t>
          </a:r>
        </a:p>
      </dgm:t>
    </dgm:pt>
    <dgm:pt modelId="{6689111B-33B3-4A51-8D86-3A360CFDD73E}" type="parTrans" cxnId="{7EA38DB0-BE04-4940-9D1F-9A8306CD1C71}">
      <dgm:prSet/>
      <dgm:spPr/>
      <dgm:t>
        <a:bodyPr/>
        <a:lstStyle/>
        <a:p>
          <a:endParaRPr lang="de-DE"/>
        </a:p>
      </dgm:t>
    </dgm:pt>
    <dgm:pt modelId="{FB4C1D6C-85D3-40A3-B37E-9096353A0D72}" type="sibTrans" cxnId="{7EA38DB0-BE04-4940-9D1F-9A8306CD1C71}">
      <dgm:prSet/>
      <dgm:spPr/>
      <dgm:t>
        <a:bodyPr/>
        <a:lstStyle/>
        <a:p>
          <a:endParaRPr lang="de-DE"/>
        </a:p>
      </dgm:t>
    </dgm:pt>
    <dgm:pt modelId="{0AFDE7D2-54E0-4D75-A2E5-7CAC1BF527F0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 Neue Mitglieder gewinnen</a:t>
          </a:r>
        </a:p>
      </dgm:t>
    </dgm:pt>
    <dgm:pt modelId="{2C9F30FB-286F-4698-89AC-BA2941073FC2}" type="parTrans" cxnId="{9B72F5AA-9068-48DE-A4D3-B35B96DE8BA9}">
      <dgm:prSet/>
      <dgm:spPr/>
      <dgm:t>
        <a:bodyPr/>
        <a:lstStyle/>
        <a:p>
          <a:endParaRPr lang="de-DE"/>
        </a:p>
      </dgm:t>
    </dgm:pt>
    <dgm:pt modelId="{3793B11E-089E-4F60-9F62-AE60CEBC897D}" type="sibTrans" cxnId="{9B72F5AA-9068-48DE-A4D3-B35B96DE8BA9}">
      <dgm:prSet/>
      <dgm:spPr/>
      <dgm:t>
        <a:bodyPr/>
        <a:lstStyle/>
        <a:p>
          <a:endParaRPr lang="de-DE"/>
        </a:p>
      </dgm:t>
    </dgm:pt>
    <dgm:pt modelId="{4B41F148-BAB3-4C38-9ABD-598C63F828A9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Hohes Potential für anspruchsvolle Kulturarbeit vorhanden</a:t>
          </a:r>
        </a:p>
      </dgm:t>
    </dgm:pt>
    <dgm:pt modelId="{2C551878-E788-4EDE-9EE5-A4DB58B19828}" type="parTrans" cxnId="{BBEBBABC-C284-4B75-863F-99198D153F59}">
      <dgm:prSet/>
      <dgm:spPr/>
      <dgm:t>
        <a:bodyPr/>
        <a:lstStyle/>
        <a:p>
          <a:endParaRPr lang="de-DE"/>
        </a:p>
      </dgm:t>
    </dgm:pt>
    <dgm:pt modelId="{DF875A05-29A1-4609-A2D1-DCA098E6B3D1}" type="sibTrans" cxnId="{BBEBBABC-C284-4B75-863F-99198D153F59}">
      <dgm:prSet/>
      <dgm:spPr/>
      <dgm:t>
        <a:bodyPr/>
        <a:lstStyle/>
        <a:p>
          <a:endParaRPr lang="de-DE"/>
        </a:p>
      </dgm:t>
    </dgm:pt>
    <dgm:pt modelId="{969B8C13-F171-4B6D-B6A4-0D326003545E}">
      <dgm:prSet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D7569E22-7D83-4565-A303-E80B43F037F2}" type="parTrans" cxnId="{D7908A6F-79AC-4212-8E72-874C054D492A}">
      <dgm:prSet/>
      <dgm:spPr/>
      <dgm:t>
        <a:bodyPr/>
        <a:lstStyle/>
        <a:p>
          <a:endParaRPr lang="de-DE"/>
        </a:p>
      </dgm:t>
    </dgm:pt>
    <dgm:pt modelId="{EFF2975B-3E82-4C5E-A1B3-4506D171DB39}" type="sibTrans" cxnId="{D7908A6F-79AC-4212-8E72-874C054D492A}">
      <dgm:prSet/>
      <dgm:spPr/>
      <dgm:t>
        <a:bodyPr/>
        <a:lstStyle/>
        <a:p>
          <a:endParaRPr lang="de-DE"/>
        </a:p>
      </dgm:t>
    </dgm:pt>
    <dgm:pt modelId="{9E96F8D0-CB27-4150-B862-583C98117185}">
      <dgm:prSet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5D4F97F1-236C-40D4-829B-94A2A60CA8D9}" type="parTrans" cxnId="{BF9823F9-93D9-464A-8BF7-B4C9446E67B4}">
      <dgm:prSet/>
      <dgm:spPr/>
      <dgm:t>
        <a:bodyPr/>
        <a:lstStyle/>
        <a:p>
          <a:endParaRPr lang="de-DE"/>
        </a:p>
      </dgm:t>
    </dgm:pt>
    <dgm:pt modelId="{21DBE804-54D0-44BD-A3AF-D75B78C44684}" type="sibTrans" cxnId="{BF9823F9-93D9-464A-8BF7-B4C9446E67B4}">
      <dgm:prSet/>
      <dgm:spPr/>
      <dgm:t>
        <a:bodyPr/>
        <a:lstStyle/>
        <a:p>
          <a:endParaRPr lang="de-DE"/>
        </a:p>
      </dgm:t>
    </dgm:pt>
    <dgm:pt modelId="{3C58EFF9-8163-49F6-967C-266548675B5A}">
      <dgm:prSet phldrT="[Text]"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E2FD9ECD-7F14-4551-9F4B-41D3F6398571}" type="parTrans" cxnId="{DEFEA43F-FD12-4ECB-A5FC-FABE792A5364}">
      <dgm:prSet/>
      <dgm:spPr/>
      <dgm:t>
        <a:bodyPr/>
        <a:lstStyle/>
        <a:p>
          <a:endParaRPr lang="de-DE"/>
        </a:p>
      </dgm:t>
    </dgm:pt>
    <dgm:pt modelId="{336BB328-51C4-4FAD-BDAC-39D09F6E49A9}" type="sibTrans" cxnId="{DEFEA43F-FD12-4ECB-A5FC-FABE792A5364}">
      <dgm:prSet/>
      <dgm:spPr/>
      <dgm:t>
        <a:bodyPr/>
        <a:lstStyle/>
        <a:p>
          <a:endParaRPr lang="de-DE"/>
        </a:p>
      </dgm:t>
    </dgm:pt>
    <dgm:pt modelId="{E2ED38E6-4260-46B9-BE5C-01EBB3A9BAC1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Einnahmen ausschließlich im Ideellen Bereich, da keine Theaterveranstaltung</a:t>
          </a:r>
        </a:p>
      </dgm:t>
    </dgm:pt>
    <dgm:pt modelId="{DB026D23-4DAB-4915-80CE-5FFCA1717A13}" type="parTrans" cxnId="{DBEDE930-6B04-4F44-8729-7B15E9CD90F9}">
      <dgm:prSet/>
      <dgm:spPr/>
      <dgm:t>
        <a:bodyPr/>
        <a:lstStyle/>
        <a:p>
          <a:endParaRPr lang="de-DE"/>
        </a:p>
      </dgm:t>
    </dgm:pt>
    <dgm:pt modelId="{B7E992B5-E875-4FDC-803D-B4559C79A9B8}" type="sibTrans" cxnId="{DBEDE930-6B04-4F44-8729-7B15E9CD90F9}">
      <dgm:prSet/>
      <dgm:spPr/>
      <dgm:t>
        <a:bodyPr/>
        <a:lstStyle/>
        <a:p>
          <a:endParaRPr lang="de-DE"/>
        </a:p>
      </dgm:t>
    </dgm:pt>
    <dgm:pt modelId="{2D10E487-6666-4EA0-8545-DFFA8D64A6CF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Positives Image überregional</a:t>
          </a:r>
        </a:p>
      </dgm:t>
    </dgm:pt>
    <dgm:pt modelId="{254B1AF1-0115-4B7D-AC58-E5BDE9DD206C}" type="parTrans" cxnId="{EB49EA12-1D07-49F4-BE1F-7C14CBA2186D}">
      <dgm:prSet/>
      <dgm:spPr/>
      <dgm:t>
        <a:bodyPr/>
        <a:lstStyle/>
        <a:p>
          <a:endParaRPr lang="de-DE"/>
        </a:p>
      </dgm:t>
    </dgm:pt>
    <dgm:pt modelId="{2600C49C-7B32-4055-B555-DFB2AF383955}" type="sibTrans" cxnId="{EB49EA12-1D07-49F4-BE1F-7C14CBA2186D}">
      <dgm:prSet/>
      <dgm:spPr/>
      <dgm:t>
        <a:bodyPr/>
        <a:lstStyle/>
        <a:p>
          <a:endParaRPr lang="de-DE"/>
        </a:p>
      </dgm:t>
    </dgm:pt>
    <dgm:pt modelId="{7E26CE2D-CEFB-448A-A1FC-95A8F4B4B093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Ansehen in der Ortsgemeinde und bei Vereinen erheblich gestiegen</a:t>
          </a:r>
        </a:p>
      </dgm:t>
    </dgm:pt>
    <dgm:pt modelId="{B3825B38-254A-4DF9-A239-B169B7B73FF1}" type="parTrans" cxnId="{AF7FAEB8-C776-477B-85C9-757F07AFC897}">
      <dgm:prSet/>
      <dgm:spPr/>
      <dgm:t>
        <a:bodyPr/>
        <a:lstStyle/>
        <a:p>
          <a:endParaRPr lang="de-DE"/>
        </a:p>
      </dgm:t>
    </dgm:pt>
    <dgm:pt modelId="{60318A17-D4FD-4687-9D8E-B9C70B13851F}" type="sibTrans" cxnId="{AF7FAEB8-C776-477B-85C9-757F07AFC897}">
      <dgm:prSet/>
      <dgm:spPr/>
      <dgm:t>
        <a:bodyPr/>
        <a:lstStyle/>
        <a:p>
          <a:endParaRPr lang="de-DE"/>
        </a:p>
      </dgm:t>
    </dgm:pt>
    <dgm:pt modelId="{1C4FD91C-BE68-47F6-8A1B-6EAA028B4311}">
      <dgm:prSet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DFFCB3A8-A07A-4AE1-A89D-02BFFF1E4C11}" type="parTrans" cxnId="{DC210F0A-F24E-4EB9-A092-EE87DE43C549}">
      <dgm:prSet/>
      <dgm:spPr/>
      <dgm:t>
        <a:bodyPr/>
        <a:lstStyle/>
        <a:p>
          <a:endParaRPr lang="de-DE"/>
        </a:p>
      </dgm:t>
    </dgm:pt>
    <dgm:pt modelId="{4BAFA23B-24CF-44D9-B44B-D4790A9343AA}" type="sibTrans" cxnId="{DC210F0A-F24E-4EB9-A092-EE87DE43C549}">
      <dgm:prSet/>
      <dgm:spPr/>
      <dgm:t>
        <a:bodyPr/>
        <a:lstStyle/>
        <a:p>
          <a:endParaRPr lang="de-DE"/>
        </a:p>
      </dgm:t>
    </dgm:pt>
    <dgm:pt modelId="{5D25D804-8F8F-4A5B-B169-BD8B70CDEDBB}">
      <dgm:prSet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5C4DAC7B-059C-47D7-820F-122D3AFFB071}" type="parTrans" cxnId="{E31675A8-B580-48A5-AB78-0EC08BE76B6A}">
      <dgm:prSet/>
      <dgm:spPr/>
      <dgm:t>
        <a:bodyPr/>
        <a:lstStyle/>
        <a:p>
          <a:endParaRPr lang="de-DE"/>
        </a:p>
      </dgm:t>
    </dgm:pt>
    <dgm:pt modelId="{AD50CB0B-50E2-4046-9B30-1430EA45F68D}" type="sibTrans" cxnId="{E31675A8-B580-48A5-AB78-0EC08BE76B6A}">
      <dgm:prSet/>
      <dgm:spPr/>
      <dgm:t>
        <a:bodyPr/>
        <a:lstStyle/>
        <a:p>
          <a:endParaRPr lang="de-DE"/>
        </a:p>
      </dgm:t>
    </dgm:pt>
    <dgm:pt modelId="{D827BCA9-1642-4931-A223-4EB184E3D96D}">
      <dgm:prSet/>
      <dgm:spPr>
        <a:solidFill>
          <a:srgbClr val="C5C6C8"/>
        </a:solidFill>
      </dgm:spPr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84DFAC51-D19A-4317-B435-AAB3EB90CAB5}" type="parTrans" cxnId="{8FE65071-42C5-4812-A9FA-CA1E3919A161}">
      <dgm:prSet/>
      <dgm:spPr/>
      <dgm:t>
        <a:bodyPr/>
        <a:lstStyle/>
        <a:p>
          <a:endParaRPr lang="de-DE"/>
        </a:p>
      </dgm:t>
    </dgm:pt>
    <dgm:pt modelId="{77E85CC9-243C-42AA-A7EF-CED83D225E34}" type="sibTrans" cxnId="{8FE65071-42C5-4812-A9FA-CA1E3919A161}">
      <dgm:prSet/>
      <dgm:spPr/>
      <dgm:t>
        <a:bodyPr/>
        <a:lstStyle/>
        <a:p>
          <a:endParaRPr lang="de-DE"/>
        </a:p>
      </dgm:t>
    </dgm:pt>
    <dgm:pt modelId="{EFDA7B25-75EE-4CDB-A10D-E8E1668219C4}">
      <dgm:prSet/>
      <dgm:spPr>
        <a:solidFill>
          <a:srgbClr val="C5C6C8"/>
        </a:solidFill>
      </dgm:spPr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6B7E89BE-5827-4500-80B4-9EF664998528}" type="parTrans" cxnId="{9ADA5068-4B09-4F51-A712-FE25AE62A314}">
      <dgm:prSet/>
      <dgm:spPr/>
      <dgm:t>
        <a:bodyPr/>
        <a:lstStyle/>
        <a:p>
          <a:endParaRPr lang="de-DE"/>
        </a:p>
      </dgm:t>
    </dgm:pt>
    <dgm:pt modelId="{389B3321-F872-4468-B76E-12A1C4AB7AF1}" type="sibTrans" cxnId="{9ADA5068-4B09-4F51-A712-FE25AE62A314}">
      <dgm:prSet/>
      <dgm:spPr/>
      <dgm:t>
        <a:bodyPr/>
        <a:lstStyle/>
        <a:p>
          <a:endParaRPr lang="de-DE"/>
        </a:p>
      </dgm:t>
    </dgm:pt>
    <dgm:pt modelId="{CFCA8FC6-503E-43C1-9298-B0ADF1C133EF}">
      <dgm:prSet/>
      <dgm:spPr>
        <a:solidFill>
          <a:srgbClr val="C5C6C8"/>
        </a:solidFill>
      </dgm:spPr>
      <dgm:t>
        <a:bodyPr/>
        <a:lstStyle/>
        <a:p>
          <a:endParaRPr lang="de-DE" sz="800" dirty="0">
            <a:solidFill>
              <a:schemeClr val="tx1"/>
            </a:solidFill>
          </a:endParaRPr>
        </a:p>
      </dgm:t>
    </dgm:pt>
    <dgm:pt modelId="{428C63B5-0BDB-4C21-A6D1-0F2699FB9449}" type="parTrans" cxnId="{46161B85-99E6-4063-BB91-DEAEE9A5DF06}">
      <dgm:prSet/>
      <dgm:spPr/>
      <dgm:t>
        <a:bodyPr/>
        <a:lstStyle/>
        <a:p>
          <a:endParaRPr lang="de-DE"/>
        </a:p>
      </dgm:t>
    </dgm:pt>
    <dgm:pt modelId="{67FE19BE-FC6C-4855-AEFF-923DB17247F2}" type="sibTrans" cxnId="{46161B85-99E6-4063-BB91-DEAEE9A5DF06}">
      <dgm:prSet/>
      <dgm:spPr/>
      <dgm:t>
        <a:bodyPr/>
        <a:lstStyle/>
        <a:p>
          <a:endParaRPr lang="de-DE"/>
        </a:p>
      </dgm:t>
    </dgm:pt>
    <dgm:pt modelId="{BCAC8B46-CEEF-4BDD-8DC3-17B7BC2B8CF2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generationsübergreifende Wahrnehmung</a:t>
          </a:r>
        </a:p>
      </dgm:t>
    </dgm:pt>
    <dgm:pt modelId="{FFDB35E8-8F50-4587-9B72-DAD3B070DDC5}" type="parTrans" cxnId="{7A49A9B8-C857-4DD8-ACEC-64CD8130095A}">
      <dgm:prSet/>
      <dgm:spPr/>
      <dgm:t>
        <a:bodyPr/>
        <a:lstStyle/>
        <a:p>
          <a:endParaRPr lang="de-DE"/>
        </a:p>
      </dgm:t>
    </dgm:pt>
    <dgm:pt modelId="{6A61C255-72F7-4A53-9424-F398EDEA5E2C}" type="sibTrans" cxnId="{7A49A9B8-C857-4DD8-ACEC-64CD8130095A}">
      <dgm:prSet/>
      <dgm:spPr/>
      <dgm:t>
        <a:bodyPr/>
        <a:lstStyle/>
        <a:p>
          <a:endParaRPr lang="de-DE"/>
        </a:p>
      </dgm:t>
    </dgm:pt>
    <dgm:pt modelId="{53D57A4B-1527-4D2D-90DA-0DC8661B6C31}">
      <dgm:prSet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550DE8E2-0079-45C1-BCD5-18A0D368512E}" type="parTrans" cxnId="{21217AD6-F941-44EC-BA7A-7602FAEB54CA}">
      <dgm:prSet/>
      <dgm:spPr/>
      <dgm:t>
        <a:bodyPr/>
        <a:lstStyle/>
        <a:p>
          <a:endParaRPr lang="de-DE"/>
        </a:p>
      </dgm:t>
    </dgm:pt>
    <dgm:pt modelId="{C8F99099-912F-411B-A816-92EF2EA23818}" type="sibTrans" cxnId="{21217AD6-F941-44EC-BA7A-7602FAEB54CA}">
      <dgm:prSet/>
      <dgm:spPr/>
      <dgm:t>
        <a:bodyPr/>
        <a:lstStyle/>
        <a:p>
          <a:endParaRPr lang="de-DE"/>
        </a:p>
      </dgm:t>
    </dgm:pt>
    <dgm:pt modelId="{DBB4EDB6-CC13-4DC8-9D3C-073997836654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Verlässlicher Partner </a:t>
          </a:r>
        </a:p>
      </dgm:t>
    </dgm:pt>
    <dgm:pt modelId="{B90FAB81-69E5-481A-BFF7-546043473B11}" type="parTrans" cxnId="{7482253E-6694-43E9-A8A5-6E37B64F9DC6}">
      <dgm:prSet/>
      <dgm:spPr/>
      <dgm:t>
        <a:bodyPr/>
        <a:lstStyle/>
        <a:p>
          <a:endParaRPr lang="de-DE"/>
        </a:p>
      </dgm:t>
    </dgm:pt>
    <dgm:pt modelId="{F37A1FF4-DDF3-4530-B137-DEB80C150E8F}" type="sibTrans" cxnId="{7482253E-6694-43E9-A8A5-6E37B64F9DC6}">
      <dgm:prSet/>
      <dgm:spPr/>
      <dgm:t>
        <a:bodyPr/>
        <a:lstStyle/>
        <a:p>
          <a:endParaRPr lang="de-DE"/>
        </a:p>
      </dgm:t>
    </dgm:pt>
    <dgm:pt modelId="{4DB328DA-32E4-4527-9512-774D034E5284}">
      <dgm:prSet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81B883BD-C7BE-4D90-A674-249EBFBF9C4F}" type="parTrans" cxnId="{9D86C9B4-D8C3-4B43-B6BB-CA8DB15589F6}">
      <dgm:prSet/>
      <dgm:spPr/>
      <dgm:t>
        <a:bodyPr/>
        <a:lstStyle/>
        <a:p>
          <a:endParaRPr lang="de-DE"/>
        </a:p>
      </dgm:t>
    </dgm:pt>
    <dgm:pt modelId="{DB7503F6-BE98-4893-A28C-16E29EED90C6}" type="sibTrans" cxnId="{9D86C9B4-D8C3-4B43-B6BB-CA8DB15589F6}">
      <dgm:prSet/>
      <dgm:spPr/>
      <dgm:t>
        <a:bodyPr/>
        <a:lstStyle/>
        <a:p>
          <a:endParaRPr lang="de-DE"/>
        </a:p>
      </dgm:t>
    </dgm:pt>
    <dgm:pt modelId="{959D4F0E-7331-4444-AF35-46E7A311DD8E}">
      <dgm:prSet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767741EA-A11D-443A-B804-9E98581777DC}" type="parTrans" cxnId="{85136865-A5DB-4EC7-89A3-67C82A3C4EA5}">
      <dgm:prSet/>
      <dgm:spPr/>
      <dgm:t>
        <a:bodyPr/>
        <a:lstStyle/>
        <a:p>
          <a:endParaRPr lang="de-DE"/>
        </a:p>
      </dgm:t>
    </dgm:pt>
    <dgm:pt modelId="{087E450F-0AB4-4893-8782-E9B7F21F8A27}" type="sibTrans" cxnId="{85136865-A5DB-4EC7-89A3-67C82A3C4EA5}">
      <dgm:prSet/>
      <dgm:spPr/>
      <dgm:t>
        <a:bodyPr/>
        <a:lstStyle/>
        <a:p>
          <a:endParaRPr lang="de-DE"/>
        </a:p>
      </dgm:t>
    </dgm:pt>
    <dgm:pt modelId="{9071D1F9-BFA6-4CE0-823E-80E718E4D1CF}">
      <dgm:prSet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47A919E8-71E8-46BD-A87B-56E3D1852E6A}" type="parTrans" cxnId="{D3DA44E3-B3DD-4FA2-AC6B-7D3D5876FD04}">
      <dgm:prSet/>
      <dgm:spPr/>
      <dgm:t>
        <a:bodyPr/>
        <a:lstStyle/>
        <a:p>
          <a:endParaRPr lang="de-DE"/>
        </a:p>
      </dgm:t>
    </dgm:pt>
    <dgm:pt modelId="{37373A44-B77B-4B4E-B9AE-6EF71E5AC189}" type="sibTrans" cxnId="{D3DA44E3-B3DD-4FA2-AC6B-7D3D5876FD04}">
      <dgm:prSet/>
      <dgm:spPr/>
      <dgm:t>
        <a:bodyPr/>
        <a:lstStyle/>
        <a:p>
          <a:endParaRPr lang="de-DE"/>
        </a:p>
      </dgm:t>
    </dgm:pt>
    <dgm:pt modelId="{3D37CB79-A46A-4236-9BAD-5B598D672586}">
      <dgm:prSet custT="1"/>
      <dgm:spPr>
        <a:solidFill>
          <a:srgbClr val="C5C6C8"/>
        </a:solidFill>
      </dgm:spPr>
      <dgm:t>
        <a:bodyPr/>
        <a:lstStyle/>
        <a:p>
          <a:pPr algn="l"/>
          <a:r>
            <a:rPr lang="de-DE" sz="900" dirty="0">
              <a:solidFill>
                <a:schemeClr val="tx1"/>
              </a:solidFill>
            </a:rPr>
            <a:t>Strukturierter Einstieg in die neuen Proben   </a:t>
          </a:r>
        </a:p>
      </dgm:t>
    </dgm:pt>
    <dgm:pt modelId="{5E20B803-F5CE-4DF5-9695-CD1CC35C3834}" type="parTrans" cxnId="{59689ED2-3DDA-4929-AC0B-35DF77AF8E76}">
      <dgm:prSet/>
      <dgm:spPr/>
      <dgm:t>
        <a:bodyPr/>
        <a:lstStyle/>
        <a:p>
          <a:endParaRPr lang="en-US"/>
        </a:p>
      </dgm:t>
    </dgm:pt>
    <dgm:pt modelId="{60ECB8F0-15A9-400E-8D7F-BA6F15A04D4A}" type="sibTrans" cxnId="{59689ED2-3DDA-4929-AC0B-35DF77AF8E76}">
      <dgm:prSet/>
      <dgm:spPr/>
      <dgm:t>
        <a:bodyPr/>
        <a:lstStyle/>
        <a:p>
          <a:endParaRPr lang="en-US"/>
        </a:p>
      </dgm:t>
    </dgm:pt>
    <dgm:pt modelId="{40082867-0364-4CE4-BC74-BB223D61AACA}">
      <dgm:prSet custT="1"/>
      <dgm:spPr>
        <a:solidFill>
          <a:srgbClr val="C5C6C8"/>
        </a:solidFill>
      </dgm:spPr>
      <dgm:t>
        <a:bodyPr/>
        <a:lstStyle/>
        <a:p>
          <a:pPr algn="l"/>
          <a:endParaRPr lang="de-DE" sz="900" dirty="0">
            <a:solidFill>
              <a:schemeClr val="tx1"/>
            </a:solidFill>
          </a:endParaRPr>
        </a:p>
      </dgm:t>
    </dgm:pt>
    <dgm:pt modelId="{F41786F1-1D62-4D56-BD99-5A507ABD6608}" type="parTrans" cxnId="{633E0ED2-EA9F-4E11-BDC4-CF4E122F8AF7}">
      <dgm:prSet/>
      <dgm:spPr/>
      <dgm:t>
        <a:bodyPr/>
        <a:lstStyle/>
        <a:p>
          <a:endParaRPr lang="en-US"/>
        </a:p>
      </dgm:t>
    </dgm:pt>
    <dgm:pt modelId="{DEFAE974-5B5E-416A-9422-135F5C4579F5}" type="sibTrans" cxnId="{633E0ED2-EA9F-4E11-BDC4-CF4E122F8AF7}">
      <dgm:prSet/>
      <dgm:spPr/>
      <dgm:t>
        <a:bodyPr/>
        <a:lstStyle/>
        <a:p>
          <a:endParaRPr lang="en-US"/>
        </a:p>
      </dgm:t>
    </dgm:pt>
    <dgm:pt modelId="{48330FC1-FDE9-48F7-BE59-E27A3C4CBFD1}">
      <dgm:prSet phldrT="[Text]" custT="1"/>
      <dgm:spPr>
        <a:solidFill>
          <a:srgbClr val="C5C6C8"/>
        </a:solidFill>
      </dgm:spPr>
      <dgm:t>
        <a:bodyPr/>
        <a:lstStyle/>
        <a:p>
          <a:endParaRPr lang="de-DE" sz="1100" dirty="0">
            <a:solidFill>
              <a:schemeClr val="tx1"/>
            </a:solidFill>
          </a:endParaRPr>
        </a:p>
      </dgm:t>
    </dgm:pt>
    <dgm:pt modelId="{A9B12E23-083B-4247-B6B9-1F39B604DFB6}" type="parTrans" cxnId="{889CC2DD-A26A-4781-8393-0C10B9CCF53B}">
      <dgm:prSet/>
      <dgm:spPr/>
      <dgm:t>
        <a:bodyPr/>
        <a:lstStyle/>
        <a:p>
          <a:endParaRPr lang="en-US"/>
        </a:p>
      </dgm:t>
    </dgm:pt>
    <dgm:pt modelId="{F0C0F418-4444-45BE-BF08-FC7BE6DEBBA6}" type="sibTrans" cxnId="{889CC2DD-A26A-4781-8393-0C10B9CCF53B}">
      <dgm:prSet/>
      <dgm:spPr/>
      <dgm:t>
        <a:bodyPr/>
        <a:lstStyle/>
        <a:p>
          <a:endParaRPr lang="en-US"/>
        </a:p>
      </dgm:t>
    </dgm:pt>
    <dgm:pt modelId="{BF497B99-5E12-42A0-A8EB-91E2F8CE0FF1}">
      <dgm:prSet phldrT="[Text]"/>
      <dgm:spPr>
        <a:solidFill>
          <a:srgbClr val="C5C6C8"/>
        </a:solidFill>
      </dgm:spPr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BAE05C7C-6ACF-4F3E-A1EA-FD3493DAC83F}" type="parTrans" cxnId="{D372EBE8-A2BE-481B-B921-A0B1C5F66308}">
      <dgm:prSet/>
      <dgm:spPr/>
      <dgm:t>
        <a:bodyPr/>
        <a:lstStyle/>
        <a:p>
          <a:endParaRPr lang="en-US"/>
        </a:p>
      </dgm:t>
    </dgm:pt>
    <dgm:pt modelId="{CB99CC80-5ABE-4C2A-91C3-635F2295881B}" type="sibTrans" cxnId="{D372EBE8-A2BE-481B-B921-A0B1C5F66308}">
      <dgm:prSet/>
      <dgm:spPr/>
      <dgm:t>
        <a:bodyPr/>
        <a:lstStyle/>
        <a:p>
          <a:endParaRPr lang="en-US"/>
        </a:p>
      </dgm:t>
    </dgm:pt>
    <dgm:pt modelId="{A2A62D19-F0E5-4534-B171-5FF29F231AE8}">
      <dgm:prSet phldrT="[Text]"/>
      <dgm:spPr>
        <a:solidFill>
          <a:srgbClr val="C5C6C8"/>
        </a:solidFill>
      </dgm:spPr>
      <dgm:t>
        <a:bodyPr/>
        <a:lstStyle/>
        <a:p>
          <a:endParaRPr lang="de-DE" sz="600" dirty="0">
            <a:solidFill>
              <a:schemeClr val="tx1"/>
            </a:solidFill>
          </a:endParaRPr>
        </a:p>
      </dgm:t>
    </dgm:pt>
    <dgm:pt modelId="{E4161943-8907-4177-9733-4F300C1FED5F}" type="parTrans" cxnId="{C424195A-E3DA-4967-9676-672BBCDB0270}">
      <dgm:prSet/>
      <dgm:spPr/>
      <dgm:t>
        <a:bodyPr/>
        <a:lstStyle/>
        <a:p>
          <a:endParaRPr lang="en-US"/>
        </a:p>
      </dgm:t>
    </dgm:pt>
    <dgm:pt modelId="{B45E25AD-2133-4618-A393-919689C939D8}" type="sibTrans" cxnId="{C424195A-E3DA-4967-9676-672BBCDB0270}">
      <dgm:prSet/>
      <dgm:spPr/>
      <dgm:t>
        <a:bodyPr/>
        <a:lstStyle/>
        <a:p>
          <a:endParaRPr lang="en-US"/>
        </a:p>
      </dgm:t>
    </dgm:pt>
    <dgm:pt modelId="{F92BEBC3-1540-4A2E-B029-8A5718C84EE5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Zu Beginn des Jahres noch viele Rechnungen bzgl. Altzeitraum 2018 zu bezahlen</a:t>
          </a:r>
        </a:p>
      </dgm:t>
    </dgm:pt>
    <dgm:pt modelId="{8BCBE887-38C3-47FF-94BE-A4028146FBA0}" type="parTrans" cxnId="{A238BAEE-3FBB-4E18-97B9-98CED44F27F0}">
      <dgm:prSet/>
      <dgm:spPr/>
      <dgm:t>
        <a:bodyPr/>
        <a:lstStyle/>
        <a:p>
          <a:endParaRPr lang="en-US"/>
        </a:p>
      </dgm:t>
    </dgm:pt>
    <dgm:pt modelId="{6E4FCD9D-E341-4E22-89E5-DCCBA447FCDC}" type="sibTrans" cxnId="{A238BAEE-3FBB-4E18-97B9-98CED44F27F0}">
      <dgm:prSet/>
      <dgm:spPr/>
      <dgm:t>
        <a:bodyPr/>
        <a:lstStyle/>
        <a:p>
          <a:endParaRPr lang="en-US"/>
        </a:p>
      </dgm:t>
    </dgm:pt>
    <dgm:pt modelId="{4D257EA2-EE1A-4D78-AEDA-5737DF5448EB}">
      <dgm:prSet phldrT="[Text]"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666CF506-24CC-4595-B636-65E5FCAC9687}" type="parTrans" cxnId="{E0AFC6C4-A4A1-4CC5-92B8-763642368F42}">
      <dgm:prSet/>
      <dgm:spPr/>
      <dgm:t>
        <a:bodyPr/>
        <a:lstStyle/>
        <a:p>
          <a:endParaRPr lang="en-US"/>
        </a:p>
      </dgm:t>
    </dgm:pt>
    <dgm:pt modelId="{EB7D17EC-F32B-45BC-A9F3-39EE49CD480E}" type="sibTrans" cxnId="{E0AFC6C4-A4A1-4CC5-92B8-763642368F42}">
      <dgm:prSet/>
      <dgm:spPr/>
      <dgm:t>
        <a:bodyPr/>
        <a:lstStyle/>
        <a:p>
          <a:endParaRPr lang="en-US"/>
        </a:p>
      </dgm:t>
    </dgm:pt>
    <dgm:pt modelId="{A63AEB42-039F-4CDD-8ED1-4C53067A9E03}">
      <dgm:prSet phldrT="[Text]"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Preisgeld in Höhe von 3.000,00 € reduziert Verlust</a:t>
          </a:r>
        </a:p>
      </dgm:t>
    </dgm:pt>
    <dgm:pt modelId="{9C0C6264-13AB-40D2-8611-0AAF13E0C993}" type="parTrans" cxnId="{13F210C1-F8BA-41BC-92A6-A88FA59E641F}">
      <dgm:prSet/>
      <dgm:spPr/>
      <dgm:t>
        <a:bodyPr/>
        <a:lstStyle/>
        <a:p>
          <a:endParaRPr lang="en-US"/>
        </a:p>
      </dgm:t>
    </dgm:pt>
    <dgm:pt modelId="{1901A66E-9D52-49C6-B032-B4B6E3462591}" type="sibTrans" cxnId="{13F210C1-F8BA-41BC-92A6-A88FA59E641F}">
      <dgm:prSet/>
      <dgm:spPr/>
      <dgm:t>
        <a:bodyPr/>
        <a:lstStyle/>
        <a:p>
          <a:endParaRPr lang="en-US"/>
        </a:p>
      </dgm:t>
    </dgm:pt>
    <dgm:pt modelId="{13236070-6E7C-4134-8240-51843E389507}">
      <dgm:prSet phldrT="[Text]"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CD180DD0-D667-4839-9182-22222B826754}" type="parTrans" cxnId="{FCDF66E2-FDDE-44D1-8970-82FA80F67A51}">
      <dgm:prSet/>
      <dgm:spPr/>
      <dgm:t>
        <a:bodyPr/>
        <a:lstStyle/>
        <a:p>
          <a:endParaRPr lang="en-US"/>
        </a:p>
      </dgm:t>
    </dgm:pt>
    <dgm:pt modelId="{46E3A928-54C3-4B1E-8D2B-E0F1C2280E95}" type="sibTrans" cxnId="{FCDF66E2-FDDE-44D1-8970-82FA80F67A51}">
      <dgm:prSet/>
      <dgm:spPr/>
      <dgm:t>
        <a:bodyPr/>
        <a:lstStyle/>
        <a:p>
          <a:endParaRPr lang="en-US"/>
        </a:p>
      </dgm:t>
    </dgm:pt>
    <dgm:pt modelId="{A8AC21E2-39C4-4706-B831-16052E20F494}">
      <dgm:prSet custT="1"/>
      <dgm:spPr>
        <a:solidFill>
          <a:srgbClr val="C5C6C8"/>
        </a:solidFill>
      </dgm:spPr>
      <dgm:t>
        <a:bodyPr/>
        <a:lstStyle/>
        <a:p>
          <a:r>
            <a:rPr lang="de-DE" sz="1000" dirty="0">
              <a:solidFill>
                <a:schemeClr val="tx1"/>
              </a:solidFill>
            </a:rPr>
            <a:t>Bereitschaft für Vorstandsarbeit steigern</a:t>
          </a:r>
        </a:p>
      </dgm:t>
    </dgm:pt>
    <dgm:pt modelId="{F38E1561-F12E-431E-86A9-D3D737D5F597}" type="parTrans" cxnId="{52641369-C756-4AB3-8550-DA72EEF8665A}">
      <dgm:prSet/>
      <dgm:spPr/>
      <dgm:t>
        <a:bodyPr/>
        <a:lstStyle/>
        <a:p>
          <a:endParaRPr lang="en-US"/>
        </a:p>
      </dgm:t>
    </dgm:pt>
    <dgm:pt modelId="{E80E1377-E652-4F18-89A3-474972F08097}" type="sibTrans" cxnId="{52641369-C756-4AB3-8550-DA72EEF8665A}">
      <dgm:prSet/>
      <dgm:spPr/>
      <dgm:t>
        <a:bodyPr/>
        <a:lstStyle/>
        <a:p>
          <a:endParaRPr lang="en-US"/>
        </a:p>
      </dgm:t>
    </dgm:pt>
    <dgm:pt modelId="{5315FD5E-7B7F-48FD-B2A3-2BDF3772139B}">
      <dgm:prSet custT="1"/>
      <dgm:spPr>
        <a:solidFill>
          <a:srgbClr val="C5C6C8"/>
        </a:solidFill>
      </dgm:spPr>
      <dgm:t>
        <a:bodyPr/>
        <a:lstStyle/>
        <a:p>
          <a:endParaRPr lang="de-DE" sz="1000" dirty="0">
            <a:solidFill>
              <a:schemeClr val="tx1"/>
            </a:solidFill>
          </a:endParaRPr>
        </a:p>
      </dgm:t>
    </dgm:pt>
    <dgm:pt modelId="{B8DE9430-04AB-4782-B6DD-EA6E7B0D037E}" type="parTrans" cxnId="{6B53E8A4-C215-4994-B9D8-EFCB3AF3BA3C}">
      <dgm:prSet/>
      <dgm:spPr/>
      <dgm:t>
        <a:bodyPr/>
        <a:lstStyle/>
        <a:p>
          <a:endParaRPr lang="en-US"/>
        </a:p>
      </dgm:t>
    </dgm:pt>
    <dgm:pt modelId="{4CFD784C-5464-4B58-93B7-47ACCABC86C0}" type="sibTrans" cxnId="{6B53E8A4-C215-4994-B9D8-EFCB3AF3BA3C}">
      <dgm:prSet/>
      <dgm:spPr/>
      <dgm:t>
        <a:bodyPr/>
        <a:lstStyle/>
        <a:p>
          <a:endParaRPr lang="en-US"/>
        </a:p>
      </dgm:t>
    </dgm:pt>
    <dgm:pt modelId="{25F6600F-D92B-421F-978D-76553BCA7E3D}" type="pres">
      <dgm:prSet presAssocID="{643DE380-612B-43FB-98AB-C3108BA2703B}" presName="linearFlow" presStyleCnt="0">
        <dgm:presLayoutVars>
          <dgm:dir/>
          <dgm:animLvl val="lvl"/>
          <dgm:resizeHandles/>
        </dgm:presLayoutVars>
      </dgm:prSet>
      <dgm:spPr/>
    </dgm:pt>
    <dgm:pt modelId="{715A8BDA-4A30-4408-82BF-EF3739644447}" type="pres">
      <dgm:prSet presAssocID="{FB02D49F-6665-4CF0-BCC1-C28E741C39E9}" presName="compositeNode" presStyleCnt="0">
        <dgm:presLayoutVars>
          <dgm:bulletEnabled val="1"/>
        </dgm:presLayoutVars>
      </dgm:prSet>
      <dgm:spPr/>
    </dgm:pt>
    <dgm:pt modelId="{6C99D5D0-0430-4336-8020-C869AE68059F}" type="pres">
      <dgm:prSet presAssocID="{FB02D49F-6665-4CF0-BCC1-C28E741C39E9}" presName="image" presStyleLbl="fgImgPlace1" presStyleIdx="0" presStyleCnt="5" custScaleX="149885" custScaleY="128752" custLinFactNeighborX="-401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66BE105-ADF4-4A30-A69B-67F97A3F353F}" type="pres">
      <dgm:prSet presAssocID="{FB02D49F-6665-4CF0-BCC1-C28E741C39E9}" presName="childNode" presStyleLbl="node1" presStyleIdx="0" presStyleCnt="5" custScaleX="99581" custScaleY="95896" custLinFactNeighborX="-5881" custLinFactNeighborY="-1692">
        <dgm:presLayoutVars>
          <dgm:bulletEnabled val="1"/>
        </dgm:presLayoutVars>
      </dgm:prSet>
      <dgm:spPr/>
    </dgm:pt>
    <dgm:pt modelId="{D5056DD5-377F-431E-AB99-68FEDF3A9D55}" type="pres">
      <dgm:prSet presAssocID="{FB02D49F-6665-4CF0-BCC1-C28E741C39E9}" presName="parentNode" presStyleLbl="revTx" presStyleIdx="0" presStyleCnt="5" custLinFactNeighborX="-28839" custLinFactNeighborY="6947">
        <dgm:presLayoutVars>
          <dgm:chMax val="0"/>
          <dgm:bulletEnabled val="1"/>
        </dgm:presLayoutVars>
      </dgm:prSet>
      <dgm:spPr/>
    </dgm:pt>
    <dgm:pt modelId="{8050A8B4-5DD8-4CAE-BF6F-5D5389E23BE6}" type="pres">
      <dgm:prSet presAssocID="{F0FCE7CC-15B5-4E2A-A97C-98079C4EB238}" presName="sibTrans" presStyleCnt="0"/>
      <dgm:spPr/>
    </dgm:pt>
    <dgm:pt modelId="{7B129EC8-C497-4E53-B89C-58610BF0390D}" type="pres">
      <dgm:prSet presAssocID="{4A0A9F6A-99D4-428E-9151-DF9A27702ACA}" presName="compositeNode" presStyleCnt="0">
        <dgm:presLayoutVars>
          <dgm:bulletEnabled val="1"/>
        </dgm:presLayoutVars>
      </dgm:prSet>
      <dgm:spPr/>
    </dgm:pt>
    <dgm:pt modelId="{12115BDC-DF39-40E5-89DE-63A57B954B01}" type="pres">
      <dgm:prSet presAssocID="{4A0A9F6A-99D4-428E-9151-DF9A27702ACA}" presName="image" presStyleLbl="fgImgPlace1" presStyleIdx="1" presStyleCnt="5" custScaleX="133131" custScaleY="14134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6154BE4-6087-4962-A10B-635D8D66F0D9}" type="pres">
      <dgm:prSet presAssocID="{4A0A9F6A-99D4-428E-9151-DF9A27702ACA}" presName="childNode" presStyleLbl="node1" presStyleIdx="1" presStyleCnt="5" custScaleX="103455" custLinFactNeighborX="-7392" custLinFactNeighborY="-1520">
        <dgm:presLayoutVars>
          <dgm:bulletEnabled val="1"/>
        </dgm:presLayoutVars>
      </dgm:prSet>
      <dgm:spPr/>
    </dgm:pt>
    <dgm:pt modelId="{158D7839-D5D1-43EB-A684-A7AE508CA7EC}" type="pres">
      <dgm:prSet presAssocID="{4A0A9F6A-99D4-428E-9151-DF9A27702ACA}" presName="parentNode" presStyleLbl="revTx" presStyleIdx="1" presStyleCnt="5" custLinFactNeighborX="-43027" custLinFactNeighborY="6108">
        <dgm:presLayoutVars>
          <dgm:chMax val="0"/>
          <dgm:bulletEnabled val="1"/>
        </dgm:presLayoutVars>
      </dgm:prSet>
      <dgm:spPr/>
    </dgm:pt>
    <dgm:pt modelId="{7035AE35-2B00-46E7-8DCA-E31BC9359098}" type="pres">
      <dgm:prSet presAssocID="{FDBB25DF-3B36-48BA-9263-3FDC3B6FC8E5}" presName="sibTrans" presStyleCnt="0"/>
      <dgm:spPr/>
    </dgm:pt>
    <dgm:pt modelId="{8E1FED4C-F9C3-4BAA-AE8F-8681DE386002}" type="pres">
      <dgm:prSet presAssocID="{D0AF8777-16AD-494B-BA55-ABE57FF4DDB1}" presName="compositeNode" presStyleCnt="0">
        <dgm:presLayoutVars>
          <dgm:bulletEnabled val="1"/>
        </dgm:presLayoutVars>
      </dgm:prSet>
      <dgm:spPr/>
    </dgm:pt>
    <dgm:pt modelId="{D3BD1CA0-B1F8-4739-97B3-B235B3C860C7}" type="pres">
      <dgm:prSet presAssocID="{D0AF8777-16AD-494B-BA55-ABE57FF4DDB1}" presName="image" presStyleLbl="fgImgPlace1" presStyleIdx="2" presStyleCnt="5" custScaleX="170658" custScaleY="13803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14A58D8-F7DB-455E-912C-BC095FDEE7C9}" type="pres">
      <dgm:prSet presAssocID="{D0AF8777-16AD-494B-BA55-ABE57FF4DDB1}" presName="childNode" presStyleLbl="node1" presStyleIdx="2" presStyleCnt="5" custScaleX="120666" custLinFactNeighborX="10041" custLinFactNeighborY="-230">
        <dgm:presLayoutVars>
          <dgm:bulletEnabled val="1"/>
        </dgm:presLayoutVars>
      </dgm:prSet>
      <dgm:spPr/>
    </dgm:pt>
    <dgm:pt modelId="{9BB4256C-CED7-48EE-9FB9-2E3E7477CB66}" type="pres">
      <dgm:prSet presAssocID="{D0AF8777-16AD-494B-BA55-ABE57FF4DDB1}" presName="parentNode" presStyleLbl="revTx" presStyleIdx="2" presStyleCnt="5" custLinFactNeighborX="12040" custLinFactNeighborY="6561">
        <dgm:presLayoutVars>
          <dgm:chMax val="0"/>
          <dgm:bulletEnabled val="1"/>
        </dgm:presLayoutVars>
      </dgm:prSet>
      <dgm:spPr/>
    </dgm:pt>
    <dgm:pt modelId="{C252F283-D813-4CBD-B204-C79E9FE67D8B}" type="pres">
      <dgm:prSet presAssocID="{50D3BDB1-0DE8-4A70-ACFF-D0C1A4FEC8C0}" presName="sibTrans" presStyleCnt="0"/>
      <dgm:spPr/>
    </dgm:pt>
    <dgm:pt modelId="{364F6A6F-12A9-491F-80E7-BABC5FC3BED0}" type="pres">
      <dgm:prSet presAssocID="{7C2D22DA-EB01-42C7-B790-2198E35B5B36}" presName="compositeNode" presStyleCnt="0">
        <dgm:presLayoutVars>
          <dgm:bulletEnabled val="1"/>
        </dgm:presLayoutVars>
      </dgm:prSet>
      <dgm:spPr/>
    </dgm:pt>
    <dgm:pt modelId="{F28634E3-4DED-4062-9F10-962EBD1B14B5}" type="pres">
      <dgm:prSet presAssocID="{7C2D22DA-EB01-42C7-B790-2198E35B5B36}" presName="image" presStyleLbl="fgImgPlace1" presStyleIdx="3" presStyleCnt="5" custScaleX="163758" custScaleY="184690" custLinFactNeighborX="2042" custLinFactNeighborY="-4491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875A65A-A61A-4FCC-9198-C037F43B194B}" type="pres">
      <dgm:prSet presAssocID="{7C2D22DA-EB01-42C7-B790-2198E35B5B36}" presName="childNode" presStyleLbl="node1" presStyleIdx="3" presStyleCnt="5" custScaleX="125247" custLinFactNeighborX="26299" custLinFactNeighborY="-2490">
        <dgm:presLayoutVars>
          <dgm:bulletEnabled val="1"/>
        </dgm:presLayoutVars>
      </dgm:prSet>
      <dgm:spPr/>
    </dgm:pt>
    <dgm:pt modelId="{8CABAE56-7E9E-4E77-AEFA-4B22BA25D762}" type="pres">
      <dgm:prSet presAssocID="{7C2D22DA-EB01-42C7-B790-2198E35B5B36}" presName="parentNode" presStyleLbl="revTx" presStyleIdx="3" presStyleCnt="5" custLinFactNeighborX="6691" custLinFactNeighborY="4421">
        <dgm:presLayoutVars>
          <dgm:chMax val="0"/>
          <dgm:bulletEnabled val="1"/>
        </dgm:presLayoutVars>
      </dgm:prSet>
      <dgm:spPr/>
    </dgm:pt>
    <dgm:pt modelId="{CC26EF91-BEDA-4DAA-BAF7-9041F65FA37C}" type="pres">
      <dgm:prSet presAssocID="{90075B1B-A1CF-4BA8-BAB9-EB92F8456AF0}" presName="sibTrans" presStyleCnt="0"/>
      <dgm:spPr/>
    </dgm:pt>
    <dgm:pt modelId="{B6412767-23C6-45A1-998F-4FA1D9ADA561}" type="pres">
      <dgm:prSet presAssocID="{A4B2827B-DE4F-49D7-8F2B-6CD36099A779}" presName="compositeNode" presStyleCnt="0">
        <dgm:presLayoutVars>
          <dgm:bulletEnabled val="1"/>
        </dgm:presLayoutVars>
      </dgm:prSet>
      <dgm:spPr/>
    </dgm:pt>
    <dgm:pt modelId="{8A9CA23B-034C-4332-9411-45FE8FD69747}" type="pres">
      <dgm:prSet presAssocID="{A4B2827B-DE4F-49D7-8F2B-6CD36099A779}" presName="image" presStyleLbl="fgImgPlace1" presStyleIdx="4" presStyleCnt="5" custScaleX="158553" custScaleY="141211" custLinFactNeighborX="-2047" custLinFactNeighborY="3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A8146B14-D9A4-4204-987B-CFF3D56D1DD0}" type="pres">
      <dgm:prSet presAssocID="{A4B2827B-DE4F-49D7-8F2B-6CD36099A779}" presName="childNode" presStyleLbl="node1" presStyleIdx="4" presStyleCnt="5" custLinFactNeighborX="-4667" custLinFactNeighborY="-434">
        <dgm:presLayoutVars>
          <dgm:bulletEnabled val="1"/>
        </dgm:presLayoutVars>
      </dgm:prSet>
      <dgm:spPr/>
    </dgm:pt>
    <dgm:pt modelId="{83ACD984-846A-4415-BD2E-C0BC5568FB4E}" type="pres">
      <dgm:prSet presAssocID="{A4B2827B-DE4F-49D7-8F2B-6CD36099A779}" presName="parentNode" presStyleLbl="revTx" presStyleIdx="4" presStyleCnt="5" custLinFactNeighborX="-12039" custLinFactNeighborY="7735">
        <dgm:presLayoutVars>
          <dgm:chMax val="0"/>
          <dgm:bulletEnabled val="1"/>
        </dgm:presLayoutVars>
      </dgm:prSet>
      <dgm:spPr/>
    </dgm:pt>
  </dgm:ptLst>
  <dgm:cxnLst>
    <dgm:cxn modelId="{FB771E01-AEEE-4B7C-88FA-3C4CA2C92BD2}" srcId="{A4B2827B-DE4F-49D7-8F2B-6CD36099A779}" destId="{96FA5165-D951-44FE-84AD-19409B1B410E}" srcOrd="1" destOrd="0" parTransId="{C91682B2-5F49-44E8-A027-E754BF400363}" sibTransId="{A59000EE-2C84-432E-9AD3-E00A0B610C11}"/>
    <dgm:cxn modelId="{EA135701-A0C4-47CB-B3F9-9EAA581A156D}" srcId="{4A0A9F6A-99D4-428E-9151-DF9A27702ACA}" destId="{CB7BABBA-28B7-4957-AFF4-161B8291AAF0}" srcOrd="0" destOrd="0" parTransId="{3134C756-0193-4B3E-9482-BDF8EE9E5D4E}" sibTransId="{5EB06EA0-D4CF-4330-967C-A2852E9D8A0E}"/>
    <dgm:cxn modelId="{C64BBA08-8CC2-4E99-AC19-5AD0860EB178}" type="presOf" srcId="{5A0787EF-2AA0-4ABC-8796-5BAA211D78A4}" destId="{E875A65A-A61A-4FCC-9198-C037F43B194B}" srcOrd="0" destOrd="2" presId="urn:microsoft.com/office/officeart/2005/8/layout/hList2"/>
    <dgm:cxn modelId="{D9B79609-D177-4701-A23E-4595CC87A6F1}" type="presOf" srcId="{53D57A4B-1527-4D2D-90DA-0DC8661B6C31}" destId="{E875A65A-A61A-4FCC-9198-C037F43B194B}" srcOrd="0" destOrd="7" presId="urn:microsoft.com/office/officeart/2005/8/layout/hList2"/>
    <dgm:cxn modelId="{DC210F0A-F24E-4EB9-A092-EE87DE43C549}" srcId="{7C2D22DA-EB01-42C7-B790-2198E35B5B36}" destId="{1C4FD91C-BE68-47F6-8A1B-6EAA028B4311}" srcOrd="3" destOrd="0" parTransId="{DFFCB3A8-A07A-4AE1-A89D-02BFFF1E4C11}" sibTransId="{4BAFA23B-24CF-44D9-B44B-D4790A9343AA}"/>
    <dgm:cxn modelId="{ED94210B-CF53-4873-A3AB-B78B2BB1AB89}" type="presOf" srcId="{4D257EA2-EE1A-4D78-AEDA-5737DF5448EB}" destId="{214A58D8-F7DB-455E-912C-BC095FDEE7C9}" srcOrd="0" destOrd="5" presId="urn:microsoft.com/office/officeart/2005/8/layout/hList2"/>
    <dgm:cxn modelId="{A80CAC11-3DD1-44AF-9451-3FB0FB33E03C}" type="presOf" srcId="{643DE380-612B-43FB-98AB-C3108BA2703B}" destId="{25F6600F-D92B-421F-978D-76553BCA7E3D}" srcOrd="0" destOrd="0" presId="urn:microsoft.com/office/officeart/2005/8/layout/hList2"/>
    <dgm:cxn modelId="{1ED3C611-C885-490E-A0BA-8C72232BEABE}" srcId="{FB02D49F-6665-4CF0-BCC1-C28E741C39E9}" destId="{5EB55CD8-F3C3-4FE7-9E6B-0ADE7A71FCE2}" srcOrd="0" destOrd="0" parTransId="{512A242A-42C5-4DAE-BBFE-C9947818278D}" sibTransId="{33D6B6A7-D6B4-4D4A-82CE-5AE7BA2489BC}"/>
    <dgm:cxn modelId="{EB49EA12-1D07-49F4-BE1F-7C14CBA2186D}" srcId="{7C2D22DA-EB01-42C7-B790-2198E35B5B36}" destId="{2D10E487-6666-4EA0-8545-DFFA8D64A6CF}" srcOrd="6" destOrd="0" parTransId="{254B1AF1-0115-4B7D-AC58-E5BDE9DD206C}" sibTransId="{2600C49C-7B32-4055-B555-DFB2AF383955}"/>
    <dgm:cxn modelId="{73C41D18-A6E0-4D07-B9AF-6ED72D5C30B5}" srcId="{7C2D22DA-EB01-42C7-B790-2198E35B5B36}" destId="{FDEDC45D-7685-46EA-BE39-2F3EE87476EC}" srcOrd="0" destOrd="0" parTransId="{6E4BB842-E8F2-48F7-BE3D-9FE67BBE7606}" sibTransId="{36F85E74-8F59-4197-AAB5-8A8C4340CA98}"/>
    <dgm:cxn modelId="{5C57BB1E-9E55-48D8-8650-FB30339157CC}" type="presOf" srcId="{13236070-6E7C-4134-8240-51843E389507}" destId="{214A58D8-F7DB-455E-912C-BC095FDEE7C9}" srcOrd="0" destOrd="7" presId="urn:microsoft.com/office/officeart/2005/8/layout/hList2"/>
    <dgm:cxn modelId="{901CCD22-FDBF-429E-A9B8-E85DCA79ED91}" srcId="{FB02D49F-6665-4CF0-BCC1-C28E741C39E9}" destId="{E3CA4CD0-A8B4-46AF-B8E1-7E1ED01E6B27}" srcOrd="1" destOrd="0" parTransId="{B199BF94-AD00-4124-852F-0FEA2021D24B}" sibTransId="{324955AA-B2BA-4DF1-AE86-3C5D4759FE03}"/>
    <dgm:cxn modelId="{0FDBE623-EF40-4E31-87EE-FB4DDABFCFC8}" srcId="{FB02D49F-6665-4CF0-BCC1-C28E741C39E9}" destId="{03AD29B5-CEBD-4221-A020-A54CF8A18E57}" srcOrd="5" destOrd="0" parTransId="{FC049E3C-35E9-4BD4-9E1C-56A56D4AAAED}" sibTransId="{CE2C105D-8081-4DF3-AD6D-A2EDC60E7A83}"/>
    <dgm:cxn modelId="{EBB67C28-DD27-4657-86F4-3889ADB66957}" srcId="{643DE380-612B-43FB-98AB-C3108BA2703B}" destId="{D0AF8777-16AD-494B-BA55-ABE57FF4DDB1}" srcOrd="2" destOrd="0" parTransId="{E63BC7E2-5D3B-4AAC-AD2E-05AB7673703F}" sibTransId="{50D3BDB1-0DE8-4A70-ACFF-D0C1A4FEC8C0}"/>
    <dgm:cxn modelId="{CF5E7729-9EFB-400B-A5BB-22FBE9123CAA}" type="presOf" srcId="{0074D46C-B162-412F-BE72-32215D49D536}" destId="{A8146B14-D9A4-4204-987B-CFF3D56D1DD0}" srcOrd="0" destOrd="0" presId="urn:microsoft.com/office/officeart/2005/8/layout/hList2"/>
    <dgm:cxn modelId="{008F4D2E-F596-4D3C-AF5F-1A89F39C05D9}" type="presOf" srcId="{7E26CE2D-CEFB-448A-A1FC-95A8F4B4B093}" destId="{E875A65A-A61A-4FCC-9198-C037F43B194B}" srcOrd="0" destOrd="4" presId="urn:microsoft.com/office/officeart/2005/8/layout/hList2"/>
    <dgm:cxn modelId="{AB53D42E-1E0D-4B95-91AF-AE1140E31D08}" srcId="{4A0A9F6A-99D4-428E-9151-DF9A27702ACA}" destId="{6CC4BCFA-97F1-47BE-8D8C-54BBECB48717}" srcOrd="2" destOrd="0" parTransId="{FC83AD99-0853-400F-8F21-F074702A9476}" sibTransId="{B0E04B97-1C49-49F3-8BC0-E013C9D2A34D}"/>
    <dgm:cxn modelId="{DBEDE930-6B04-4F44-8729-7B15E9CD90F9}" srcId="{D0AF8777-16AD-494B-BA55-ABE57FF4DDB1}" destId="{E2ED38E6-4260-46B9-BE5C-01EBB3A9BAC1}" srcOrd="4" destOrd="0" parTransId="{DB026D23-4DAB-4915-80CE-5FFCA1717A13}" sibTransId="{B7E992B5-E875-4FDC-803D-B4559C79A9B8}"/>
    <dgm:cxn modelId="{BDB48734-AADC-4F12-955A-EB5F1B01AF31}" type="presOf" srcId="{CFCA8FC6-503E-43C1-9298-B0ADF1C133EF}" destId="{E875A65A-A61A-4FCC-9198-C037F43B194B}" srcOrd="0" destOrd="12" presId="urn:microsoft.com/office/officeart/2005/8/layout/hList2"/>
    <dgm:cxn modelId="{37CA0D35-6B56-4AFA-ABAD-30EB5666A250}" srcId="{643DE380-612B-43FB-98AB-C3108BA2703B}" destId="{7C2D22DA-EB01-42C7-B790-2198E35B5B36}" srcOrd="3" destOrd="0" parTransId="{7FEBF21F-64CC-4467-AFD8-68C27CE91577}" sibTransId="{90075B1B-A1CF-4BA8-BAB9-EB92F8456AF0}"/>
    <dgm:cxn modelId="{7317BF38-B296-42EA-8B50-628056E63C4A}" type="presOf" srcId="{0F20A351-B7A9-4078-86B5-BB34D67DF84D}" destId="{966BE105-ADF4-4A30-A69B-67F97A3F353F}" srcOrd="0" destOrd="2" presId="urn:microsoft.com/office/officeart/2005/8/layout/hList2"/>
    <dgm:cxn modelId="{8EA48B3C-5348-486F-B6D6-88B1F2F9FA8D}" srcId="{D0AF8777-16AD-494B-BA55-ABE57FF4DDB1}" destId="{C6F65264-3A88-4CA1-BA9F-EFFCBFCEC8DC}" srcOrd="0" destOrd="0" parTransId="{4548B301-54B7-4C00-A5C3-83A7A39F790D}" sibTransId="{BFF8C53C-79D9-4FAC-9312-34CFBF575A44}"/>
    <dgm:cxn modelId="{7482253E-6694-43E9-A8A5-6E37B64F9DC6}" srcId="{7C2D22DA-EB01-42C7-B790-2198E35B5B36}" destId="{DBB4EDB6-CC13-4DC8-9D3C-073997836654}" srcOrd="10" destOrd="0" parTransId="{B90FAB81-69E5-481A-BFF7-546043473B11}" sibTransId="{F37A1FF4-DDF3-4530-B137-DEB80C150E8F}"/>
    <dgm:cxn modelId="{196C233F-31F8-4D1B-9710-680AB423D50B}" type="presOf" srcId="{CB7BABBA-28B7-4957-AFF4-161B8291AAF0}" destId="{26154BE4-6087-4962-A10B-635D8D66F0D9}" srcOrd="0" destOrd="0" presId="urn:microsoft.com/office/officeart/2005/8/layout/hList2"/>
    <dgm:cxn modelId="{AA9D603F-0765-45CD-B0BA-E01DBC9237C3}" type="presOf" srcId="{A033474E-DB4C-46F4-8986-83F34160BA04}" destId="{966BE105-ADF4-4A30-A69B-67F97A3F353F}" srcOrd="0" destOrd="6" presId="urn:microsoft.com/office/officeart/2005/8/layout/hList2"/>
    <dgm:cxn modelId="{DEFEA43F-FD12-4ECB-A5FC-FABE792A5364}" srcId="{D0AF8777-16AD-494B-BA55-ABE57FF4DDB1}" destId="{3C58EFF9-8163-49F6-967C-266548675B5A}" srcOrd="3" destOrd="0" parTransId="{E2FD9ECD-7F14-4551-9F4B-41D3F6398571}" sibTransId="{336BB328-51C4-4FAD-BDAC-39D09F6E49A9}"/>
    <dgm:cxn modelId="{E1824D5D-B3D9-4B27-B9C4-6CC3D1E3E027}" type="presOf" srcId="{A63AEB42-039F-4CDD-8ED1-4C53067A9E03}" destId="{214A58D8-F7DB-455E-912C-BC095FDEE7C9}" srcOrd="0" destOrd="8" presId="urn:microsoft.com/office/officeart/2005/8/layout/hList2"/>
    <dgm:cxn modelId="{8E94755D-83D0-4DA0-93D9-EF87FA1D64ED}" type="presOf" srcId="{4B41F148-BAB3-4C38-9ABD-598C63F828A9}" destId="{A8146B14-D9A4-4204-987B-CFF3D56D1DD0}" srcOrd="0" destOrd="3" presId="urn:microsoft.com/office/officeart/2005/8/layout/hList2"/>
    <dgm:cxn modelId="{36999E5E-1851-4754-9D5D-A4B4D5996D6B}" type="presOf" srcId="{31405487-2F36-4B4E-AA9A-444465E547EE}" destId="{214A58D8-F7DB-455E-912C-BC095FDEE7C9}" srcOrd="0" destOrd="2" presId="urn:microsoft.com/office/officeart/2005/8/layout/hList2"/>
    <dgm:cxn modelId="{38D8AA60-0A86-47E3-9580-1CF2926BF8D0}" type="presOf" srcId="{3D37CB79-A46A-4236-9BAD-5B598D672586}" destId="{966BE105-ADF4-4A30-A69B-67F97A3F353F}" srcOrd="0" destOrd="9" presId="urn:microsoft.com/office/officeart/2005/8/layout/hList2"/>
    <dgm:cxn modelId="{B03C8143-645C-453E-A5C3-C1E90FCF2A58}" type="presOf" srcId="{F92BEBC3-1540-4A2E-B029-8A5718C84EE5}" destId="{214A58D8-F7DB-455E-912C-BC095FDEE7C9}" srcOrd="0" destOrd="6" presId="urn:microsoft.com/office/officeart/2005/8/layout/hList2"/>
    <dgm:cxn modelId="{88728543-5765-4EA3-AEC7-4482D527D9EA}" srcId="{A4B2827B-DE4F-49D7-8F2B-6CD36099A779}" destId="{0074D46C-B162-412F-BE72-32215D49D536}" srcOrd="0" destOrd="0" parTransId="{9186A057-EAFE-476E-87FE-9AE8DFCDEE43}" sibTransId="{72ED6135-7F88-4458-9240-739CA4FC39B2}"/>
    <dgm:cxn modelId="{84B8A443-790C-4CC9-A6A4-448A77C6DB55}" type="presOf" srcId="{BF497B99-5E12-42A0-A8EB-91E2F8CE0FF1}" destId="{26154BE4-6087-4962-A10B-635D8D66F0D9}" srcOrd="0" destOrd="7" presId="urn:microsoft.com/office/officeart/2005/8/layout/hList2"/>
    <dgm:cxn modelId="{C573AC63-C745-4A6D-9943-D04889775CBF}" type="presOf" srcId="{2D10E487-6666-4EA0-8545-DFFA8D64A6CF}" destId="{E875A65A-A61A-4FCC-9198-C037F43B194B}" srcOrd="0" destOrd="6" presId="urn:microsoft.com/office/officeart/2005/8/layout/hList2"/>
    <dgm:cxn modelId="{85136865-A5DB-4EC7-89A3-67C82A3C4EA5}" srcId="{A4B2827B-DE4F-49D7-8F2B-6CD36099A779}" destId="{959D4F0E-7331-4444-AF35-46E7A311DD8E}" srcOrd="8" destOrd="0" parTransId="{767741EA-A11D-443A-B804-9E98581777DC}" sibTransId="{087E450F-0AB4-4893-8782-E9B7F21F8A27}"/>
    <dgm:cxn modelId="{191D0466-5B4E-47B3-9990-F293BEE7E2DB}" srcId="{643DE380-612B-43FB-98AB-C3108BA2703B}" destId="{4A0A9F6A-99D4-428E-9151-DF9A27702ACA}" srcOrd="1" destOrd="0" parTransId="{F50DE01D-20D6-47A9-8E4A-A89D3EA16EB1}" sibTransId="{FDBB25DF-3B36-48BA-9263-3FDC3B6FC8E5}"/>
    <dgm:cxn modelId="{ABF02046-D089-4262-AE65-982EABB9368B}" type="presOf" srcId="{BA52BE4D-1F12-4221-9F53-40048E60F2D5}" destId="{214A58D8-F7DB-455E-912C-BC095FDEE7C9}" srcOrd="0" destOrd="1" presId="urn:microsoft.com/office/officeart/2005/8/layout/hList2"/>
    <dgm:cxn modelId="{311F1547-0BA3-4A7F-8053-2E7F5253B78C}" type="presOf" srcId="{5D25D804-8F8F-4A5B-B169-BD8B70CDEDBB}" destId="{E875A65A-A61A-4FCC-9198-C037F43B194B}" srcOrd="0" destOrd="5" presId="urn:microsoft.com/office/officeart/2005/8/layout/hList2"/>
    <dgm:cxn modelId="{FDE81547-6231-40A5-95EF-B52EAD526324}" type="presOf" srcId="{3C58EFF9-8163-49F6-967C-266548675B5A}" destId="{214A58D8-F7DB-455E-912C-BC095FDEE7C9}" srcOrd="0" destOrd="3" presId="urn:microsoft.com/office/officeart/2005/8/layout/hList2"/>
    <dgm:cxn modelId="{C24F2348-72B5-4C70-99BB-22F3EC622DE9}" type="presOf" srcId="{BCAC8B46-CEEF-4BDD-8DC3-17B7BC2B8CF2}" destId="{E875A65A-A61A-4FCC-9198-C037F43B194B}" srcOrd="0" destOrd="8" presId="urn:microsoft.com/office/officeart/2005/8/layout/hList2"/>
    <dgm:cxn modelId="{9ADA5068-4B09-4F51-A712-FE25AE62A314}" srcId="{7C2D22DA-EB01-42C7-B790-2198E35B5B36}" destId="{EFDA7B25-75EE-4CDB-A10D-E8E1668219C4}" srcOrd="13" destOrd="0" parTransId="{6B7E89BE-5827-4500-80B4-9EF664998528}" sibTransId="{389B3321-F872-4468-B76E-12A1C4AB7AF1}"/>
    <dgm:cxn modelId="{52641369-C756-4AB3-8550-DA72EEF8665A}" srcId="{A4B2827B-DE4F-49D7-8F2B-6CD36099A779}" destId="{A8AC21E2-39C4-4706-B831-16052E20F494}" srcOrd="7" destOrd="0" parTransId="{F38E1561-F12E-431E-86A9-D3D737D5F597}" sibTransId="{E80E1377-E652-4F18-89A3-474972F08097}"/>
    <dgm:cxn modelId="{B37B6B4A-5B9F-4AAC-8357-7E456C463795}" srcId="{FB02D49F-6665-4CF0-BCC1-C28E741C39E9}" destId="{79A77E34-21FE-4B07-929E-3A625FD61B8E}" srcOrd="10" destOrd="0" parTransId="{EA1E39F0-077B-46D4-B190-D7CC98248E64}" sibTransId="{DF8E8D0D-FF87-424B-AF78-5D77D39FFDB3}"/>
    <dgm:cxn modelId="{5503BB4D-49B6-474E-802E-41D29DF2B9E3}" type="presOf" srcId="{44F3F0C4-3AF5-4FF9-853B-C97E3C45D21D}" destId="{26154BE4-6087-4962-A10B-635D8D66F0D9}" srcOrd="0" destOrd="1" presId="urn:microsoft.com/office/officeart/2005/8/layout/hList2"/>
    <dgm:cxn modelId="{3A0BAC6E-776F-4A1E-9A67-43E7056837D4}" type="presOf" srcId="{A8AC21E2-39C4-4706-B831-16052E20F494}" destId="{A8146B14-D9A4-4204-987B-CFF3D56D1DD0}" srcOrd="0" destOrd="7" presId="urn:microsoft.com/office/officeart/2005/8/layout/hList2"/>
    <dgm:cxn modelId="{D7908A6F-79AC-4212-8E72-874C054D492A}" srcId="{A4B2827B-DE4F-49D7-8F2B-6CD36099A779}" destId="{969B8C13-F171-4B6D-B6A4-0D326003545E}" srcOrd="4" destOrd="0" parTransId="{D7569E22-7D83-4565-A303-E80B43F037F2}" sibTransId="{EFF2975B-3E82-4C5E-A1B3-4506D171DB39}"/>
    <dgm:cxn modelId="{6B9B1D71-9785-4DAE-8CED-E7999DCB277B}" srcId="{FB02D49F-6665-4CF0-BCC1-C28E741C39E9}" destId="{0F20A351-B7A9-4078-86B5-BB34D67DF84D}" srcOrd="2" destOrd="0" parTransId="{3592D58B-F943-4BDF-B329-458A71CBD523}" sibTransId="{F084E7E2-2AD8-457E-800C-D22B4D0C8BDB}"/>
    <dgm:cxn modelId="{8FE65071-42C5-4812-A9FA-CA1E3919A161}" srcId="{7C2D22DA-EB01-42C7-B790-2198E35B5B36}" destId="{D827BCA9-1642-4931-A223-4EB184E3D96D}" srcOrd="11" destOrd="0" parTransId="{84DFAC51-D19A-4317-B435-AAB3EB90CAB5}" sibTransId="{77E85CC9-243C-42AA-A7EF-CED83D225E34}"/>
    <dgm:cxn modelId="{67B85551-7582-4665-9ADB-FBB82B4FD3B2}" srcId="{D0AF8777-16AD-494B-BA55-ABE57FF4DDB1}" destId="{BA52BE4D-1F12-4221-9F53-40048E60F2D5}" srcOrd="1" destOrd="0" parTransId="{5C668AA0-61C4-4684-87FD-12E3EF2A8B3E}" sibTransId="{40CE11C4-7E30-4D6A-8154-750A6B81296A}"/>
    <dgm:cxn modelId="{51BE8B51-EA21-4DA9-ACBE-F0849FDB735A}" type="presOf" srcId="{9E96F8D0-CB27-4150-B862-583C98117185}" destId="{A8146B14-D9A4-4204-987B-CFF3D56D1DD0}" srcOrd="0" destOrd="9" presId="urn:microsoft.com/office/officeart/2005/8/layout/hList2"/>
    <dgm:cxn modelId="{67850872-6530-4248-8910-10608E6EC236}" type="presOf" srcId="{6F682D47-DAD3-4076-8662-CE552AC32F7B}" destId="{E875A65A-A61A-4FCC-9198-C037F43B194B}" srcOrd="0" destOrd="1" presId="urn:microsoft.com/office/officeart/2005/8/layout/hList2"/>
    <dgm:cxn modelId="{30CEE077-75F8-46B1-ACD7-938CB9109B50}" type="presOf" srcId="{FDEDC45D-7685-46EA-BE39-2F3EE87476EC}" destId="{E875A65A-A61A-4FCC-9198-C037F43B194B}" srcOrd="0" destOrd="0" presId="urn:microsoft.com/office/officeart/2005/8/layout/hList2"/>
    <dgm:cxn modelId="{23FAF158-3EA7-4901-A70A-AF795A1194FA}" type="presOf" srcId="{0AFDE7D2-54E0-4D75-A2E5-7CAC1BF527F0}" destId="{A8146B14-D9A4-4204-987B-CFF3D56D1DD0}" srcOrd="0" destOrd="5" presId="urn:microsoft.com/office/officeart/2005/8/layout/hList2"/>
    <dgm:cxn modelId="{B49A2E59-46CA-4C67-9AFE-30B821841B8F}" type="presOf" srcId="{48330FC1-FDE9-48F7-BE59-E27A3C4CBFD1}" destId="{26154BE4-6087-4962-A10B-635D8D66F0D9}" srcOrd="0" destOrd="4" presId="urn:microsoft.com/office/officeart/2005/8/layout/hList2"/>
    <dgm:cxn modelId="{C424195A-E3DA-4967-9676-672BBCDB0270}" srcId="{4A0A9F6A-99D4-428E-9151-DF9A27702ACA}" destId="{A2A62D19-F0E5-4534-B171-5FF29F231AE8}" srcOrd="6" destOrd="0" parTransId="{E4161943-8907-4177-9733-4F300C1FED5F}" sibTransId="{B45E25AD-2133-4618-A393-919689C939D8}"/>
    <dgm:cxn modelId="{AE74825A-EB17-48FE-8DFA-2ADEDE1EC849}" type="presOf" srcId="{4A0A9F6A-99D4-428E-9151-DF9A27702ACA}" destId="{158D7839-D5D1-43EB-A684-A7AE508CA7EC}" srcOrd="0" destOrd="0" presId="urn:microsoft.com/office/officeart/2005/8/layout/hList2"/>
    <dgm:cxn modelId="{A0E5B87F-5D8F-4CA3-8410-C80CF7ABCFC9}" srcId="{FB02D49F-6665-4CF0-BCC1-C28E741C39E9}" destId="{DAF2A17C-7DDA-4383-A1AA-E668A80484D5}" srcOrd="7" destOrd="0" parTransId="{3B619951-7C54-46F1-8C78-198E76F9AC1C}" sibTransId="{3BE5D84D-BB38-4E65-8AF7-BB570093B30F}"/>
    <dgm:cxn modelId="{46161B85-99E6-4063-BB91-DEAEE9A5DF06}" srcId="{7C2D22DA-EB01-42C7-B790-2198E35B5B36}" destId="{CFCA8FC6-503E-43C1-9298-B0ADF1C133EF}" srcOrd="12" destOrd="0" parTransId="{428C63B5-0BDB-4C21-A6D1-0F2699FB9449}" sibTransId="{67FE19BE-FC6C-4855-AEFF-923DB17247F2}"/>
    <dgm:cxn modelId="{3E3D9A88-3BDD-417F-828D-241905A1595B}" type="presOf" srcId="{68CA155E-9E5A-4BD0-9EC3-65A148415B45}" destId="{966BE105-ADF4-4A30-A69B-67F97A3F353F}" srcOrd="0" destOrd="3" presId="urn:microsoft.com/office/officeart/2005/8/layout/hList2"/>
    <dgm:cxn modelId="{4FFBA788-754E-4CB2-AEAB-951B4C66D5DC}" srcId="{4A0A9F6A-99D4-428E-9151-DF9A27702ACA}" destId="{F25CE20C-125E-41D6-93AA-07D0F6618901}" srcOrd="3" destOrd="0" parTransId="{77603CAB-86BD-4EC6-AF00-9351C0437F63}" sibTransId="{745E4BE2-5176-462B-96EB-80B1BD842DF7}"/>
    <dgm:cxn modelId="{923FBA89-DCD3-4444-B1CD-90F125494097}" srcId="{4A0A9F6A-99D4-428E-9151-DF9A27702ACA}" destId="{44F3F0C4-3AF5-4FF9-853B-C97E3C45D21D}" srcOrd="1" destOrd="0" parTransId="{99FFDDE3-7D48-4EC0-A68D-C0A442E227EB}" sibTransId="{C3F7C33C-D837-404E-908E-F048625D62DB}"/>
    <dgm:cxn modelId="{C5B9B98C-D369-4559-AC36-1850AC2DA25E}" type="presOf" srcId="{F89B5F84-786C-422F-9827-0BAC8469B000}" destId="{966BE105-ADF4-4A30-A69B-67F97A3F353F}" srcOrd="0" destOrd="4" presId="urn:microsoft.com/office/officeart/2005/8/layout/hList2"/>
    <dgm:cxn modelId="{A08F008F-C427-4C25-A8F8-8D6B5C4960FB}" type="presOf" srcId="{7C2D22DA-EB01-42C7-B790-2198E35B5B36}" destId="{8CABAE56-7E9E-4E77-AEFA-4B22BA25D762}" srcOrd="0" destOrd="0" presId="urn:microsoft.com/office/officeart/2005/8/layout/hList2"/>
    <dgm:cxn modelId="{FE48308F-305C-4503-82E8-10AEF417DF5C}" type="presOf" srcId="{DBB4EDB6-CC13-4DC8-9D3C-073997836654}" destId="{E875A65A-A61A-4FCC-9198-C037F43B194B}" srcOrd="0" destOrd="10" presId="urn:microsoft.com/office/officeart/2005/8/layout/hList2"/>
    <dgm:cxn modelId="{4A1D2B90-773B-4D57-AC01-08B794B4238A}" type="presOf" srcId="{4DB328DA-32E4-4527-9512-774D034E5284}" destId="{E875A65A-A61A-4FCC-9198-C037F43B194B}" srcOrd="0" destOrd="9" presId="urn:microsoft.com/office/officeart/2005/8/layout/hList2"/>
    <dgm:cxn modelId="{6C3E9591-E432-4AD0-B055-3242F9F90FF2}" type="presOf" srcId="{EFDA7B25-75EE-4CDB-A10D-E8E1668219C4}" destId="{E875A65A-A61A-4FCC-9198-C037F43B194B}" srcOrd="0" destOrd="13" presId="urn:microsoft.com/office/officeart/2005/8/layout/hList2"/>
    <dgm:cxn modelId="{85921792-66A7-4B5A-BED2-F9BC73137A2F}" type="presOf" srcId="{A4B2827B-DE4F-49D7-8F2B-6CD36099A779}" destId="{83ACD984-846A-4415-BD2E-C0BC5568FB4E}" srcOrd="0" destOrd="0" presId="urn:microsoft.com/office/officeart/2005/8/layout/hList2"/>
    <dgm:cxn modelId="{87847C93-F165-424D-93EC-E549A04A08D7}" type="presOf" srcId="{535ECE1A-EA79-4B9E-9770-DC9392E80C78}" destId="{26154BE4-6087-4962-A10B-635D8D66F0D9}" srcOrd="0" destOrd="5" presId="urn:microsoft.com/office/officeart/2005/8/layout/hList2"/>
    <dgm:cxn modelId="{F8E595A4-68B5-4D3B-A493-CE1F9BE8207F}" type="presOf" srcId="{C6F65264-3A88-4CA1-BA9F-EFFCBFCEC8DC}" destId="{214A58D8-F7DB-455E-912C-BC095FDEE7C9}" srcOrd="0" destOrd="0" presId="urn:microsoft.com/office/officeart/2005/8/layout/hList2"/>
    <dgm:cxn modelId="{6B53E8A4-C215-4994-B9D8-EFCB3AF3BA3C}" srcId="{A4B2827B-DE4F-49D7-8F2B-6CD36099A779}" destId="{5315FD5E-7B7F-48FD-B2A3-2BDF3772139B}" srcOrd="6" destOrd="0" parTransId="{B8DE9430-04AB-4782-B6DD-EA6E7B0D037E}" sibTransId="{4CFD784C-5464-4B58-93B7-47ACCABC86C0}"/>
    <dgm:cxn modelId="{F05E92A6-9295-4888-BF98-32ACA9CF01F0}" type="presOf" srcId="{F25CE20C-125E-41D6-93AA-07D0F6618901}" destId="{26154BE4-6087-4962-A10B-635D8D66F0D9}" srcOrd="0" destOrd="3" presId="urn:microsoft.com/office/officeart/2005/8/layout/hList2"/>
    <dgm:cxn modelId="{E31675A8-B580-48A5-AB78-0EC08BE76B6A}" srcId="{7C2D22DA-EB01-42C7-B790-2198E35B5B36}" destId="{5D25D804-8F8F-4A5B-B169-BD8B70CDEDBB}" srcOrd="5" destOrd="0" parTransId="{5C4DAC7B-059C-47D7-820F-122D3AFFB071}" sibTransId="{AD50CB0B-50E2-4046-9B30-1430EA45F68D}"/>
    <dgm:cxn modelId="{9B72F5AA-9068-48DE-A4D3-B35B96DE8BA9}" srcId="{A4B2827B-DE4F-49D7-8F2B-6CD36099A779}" destId="{0AFDE7D2-54E0-4D75-A2E5-7CAC1BF527F0}" srcOrd="5" destOrd="0" parTransId="{2C9F30FB-286F-4698-89AC-BA2941073FC2}" sibTransId="{3793B11E-089E-4F60-9F62-AE60CEBC897D}"/>
    <dgm:cxn modelId="{A4FC1BAD-8922-44BE-BD77-EBFE3700B81A}" type="presOf" srcId="{96FA5165-D951-44FE-84AD-19409B1B410E}" destId="{A8146B14-D9A4-4204-987B-CFF3D56D1DD0}" srcOrd="0" destOrd="1" presId="urn:microsoft.com/office/officeart/2005/8/layout/hList2"/>
    <dgm:cxn modelId="{B82549AD-63DC-48CD-B969-B8FE69E84D9B}" type="presOf" srcId="{969B8C13-F171-4B6D-B6A4-0D326003545E}" destId="{A8146B14-D9A4-4204-987B-CFF3D56D1DD0}" srcOrd="0" destOrd="4" presId="urn:microsoft.com/office/officeart/2005/8/layout/hList2"/>
    <dgm:cxn modelId="{A23E6CAD-0139-4FC8-8091-44C5439C8F54}" srcId="{D0AF8777-16AD-494B-BA55-ABE57FF4DDB1}" destId="{31405487-2F36-4B4E-AA9A-444465E547EE}" srcOrd="2" destOrd="0" parTransId="{784FA605-BB3F-46A8-93D5-C6EC279CC347}" sibTransId="{CF122A8F-F792-4597-8E06-7ACFD8CB086B}"/>
    <dgm:cxn modelId="{05FF96AF-D689-4CF7-8DB9-1F2262C7D2C3}" srcId="{FB02D49F-6665-4CF0-BCC1-C28E741C39E9}" destId="{A033474E-DB4C-46F4-8986-83F34160BA04}" srcOrd="6" destOrd="0" parTransId="{A4BCDA04-7CB1-4606-8874-4CFEA9364018}" sibTransId="{89950FE9-9DBD-4A08-B6CC-EB342FF35BAB}"/>
    <dgm:cxn modelId="{7EA38DB0-BE04-4940-9D1F-9A8306CD1C71}" srcId="{4A0A9F6A-99D4-428E-9151-DF9A27702ACA}" destId="{535ECE1A-EA79-4B9E-9770-DC9392E80C78}" srcOrd="5" destOrd="0" parTransId="{6689111B-33B3-4A51-8D86-3A360CFDD73E}" sibTransId="{FB4C1D6C-85D3-40A3-B37E-9096353A0D72}"/>
    <dgm:cxn modelId="{9D86C9B4-D8C3-4B43-B6BB-CA8DB15589F6}" srcId="{7C2D22DA-EB01-42C7-B790-2198E35B5B36}" destId="{4DB328DA-32E4-4527-9512-774D034E5284}" srcOrd="9" destOrd="0" parTransId="{81B883BD-C7BE-4D90-A674-249EBFBF9C4F}" sibTransId="{DB7503F6-BE98-4893-A28C-16E29EED90C6}"/>
    <dgm:cxn modelId="{7A49A9B8-C857-4DD8-ACEC-64CD8130095A}" srcId="{7C2D22DA-EB01-42C7-B790-2198E35B5B36}" destId="{BCAC8B46-CEEF-4BDD-8DC3-17B7BC2B8CF2}" srcOrd="8" destOrd="0" parTransId="{FFDB35E8-8F50-4587-9B72-DAD3B070DDC5}" sibTransId="{6A61C255-72F7-4A53-9424-F398EDEA5E2C}"/>
    <dgm:cxn modelId="{AF7FAEB8-C776-477B-85C9-757F07AFC897}" srcId="{7C2D22DA-EB01-42C7-B790-2198E35B5B36}" destId="{7E26CE2D-CEFB-448A-A1FC-95A8F4B4B093}" srcOrd="4" destOrd="0" parTransId="{B3825B38-254A-4DF9-A239-B169B7B73FF1}" sibTransId="{60318A17-D4FD-4687-9D8E-B9C70B13851F}"/>
    <dgm:cxn modelId="{A83977BC-3AF5-4882-93DD-379E62C4BB5A}" type="presOf" srcId="{FB02D49F-6665-4CF0-BCC1-C28E741C39E9}" destId="{D5056DD5-377F-431E-AB99-68FEDF3A9D55}" srcOrd="0" destOrd="0" presId="urn:microsoft.com/office/officeart/2005/8/layout/hList2"/>
    <dgm:cxn modelId="{BBEBBABC-C284-4B75-863F-99198D153F59}" srcId="{A4B2827B-DE4F-49D7-8F2B-6CD36099A779}" destId="{4B41F148-BAB3-4C38-9ABD-598C63F828A9}" srcOrd="3" destOrd="0" parTransId="{2C551878-E788-4EDE-9EE5-A4DB58B19828}" sibTransId="{DF875A05-29A1-4609-A2D1-DCA098E6B3D1}"/>
    <dgm:cxn modelId="{13F210C1-F8BA-41BC-92A6-A88FA59E641F}" srcId="{D0AF8777-16AD-494B-BA55-ABE57FF4DDB1}" destId="{A63AEB42-039F-4CDD-8ED1-4C53067A9E03}" srcOrd="8" destOrd="0" parTransId="{9C0C6264-13AB-40D2-8611-0AAF13E0C993}" sibTransId="{1901A66E-9D52-49C6-B032-B4B6E3462591}"/>
    <dgm:cxn modelId="{E0AFC6C4-A4A1-4CC5-92B8-763642368F42}" srcId="{D0AF8777-16AD-494B-BA55-ABE57FF4DDB1}" destId="{4D257EA2-EE1A-4D78-AEDA-5737DF5448EB}" srcOrd="5" destOrd="0" parTransId="{666CF506-24CC-4595-B636-65E5FCAC9687}" sibTransId="{EB7D17EC-F32B-45BC-A9F3-39EE49CD480E}"/>
    <dgm:cxn modelId="{03E264C8-05AE-4154-8991-0FA899F1C009}" type="presOf" srcId="{79A77E34-21FE-4B07-929E-3A625FD61B8E}" destId="{966BE105-ADF4-4A30-A69B-67F97A3F353F}" srcOrd="0" destOrd="10" presId="urn:microsoft.com/office/officeart/2005/8/layout/hList2"/>
    <dgm:cxn modelId="{FE3E02C9-65E0-4528-9D57-A47209F11EA4}" type="presOf" srcId="{1C4FD91C-BE68-47F6-8A1B-6EAA028B4311}" destId="{E875A65A-A61A-4FCC-9198-C037F43B194B}" srcOrd="0" destOrd="3" presId="urn:microsoft.com/office/officeart/2005/8/layout/hList2"/>
    <dgm:cxn modelId="{403E7DCB-F71E-4F6D-B823-49C71012A256}" type="presOf" srcId="{6CC4BCFA-97F1-47BE-8D8C-54BBECB48717}" destId="{26154BE4-6087-4962-A10B-635D8D66F0D9}" srcOrd="0" destOrd="2" presId="urn:microsoft.com/office/officeart/2005/8/layout/hList2"/>
    <dgm:cxn modelId="{DCFC98CE-133D-4F18-9270-B50F477E9EE8}" srcId="{643DE380-612B-43FB-98AB-C3108BA2703B}" destId="{FB02D49F-6665-4CF0-BCC1-C28E741C39E9}" srcOrd="0" destOrd="0" parTransId="{E4F1A55F-92C4-4A71-B04A-7FCE7A33E17E}" sibTransId="{F0FCE7CC-15B5-4E2A-A97C-98079C4EB238}"/>
    <dgm:cxn modelId="{63CFE7D0-A411-44AB-A3ED-747F1E4FF9C2}" type="presOf" srcId="{E3CA4CD0-A8B4-46AF-B8E1-7E1ED01E6B27}" destId="{966BE105-ADF4-4A30-A69B-67F97A3F353F}" srcOrd="0" destOrd="1" presId="urn:microsoft.com/office/officeart/2005/8/layout/hList2"/>
    <dgm:cxn modelId="{633E0ED2-EA9F-4E11-BDC4-CF4E122F8AF7}" srcId="{FB02D49F-6665-4CF0-BCC1-C28E741C39E9}" destId="{40082867-0364-4CE4-BC74-BB223D61AACA}" srcOrd="8" destOrd="0" parTransId="{F41786F1-1D62-4D56-BD99-5A507ABD6608}" sibTransId="{DEFAE974-5B5E-416A-9422-135F5C4579F5}"/>
    <dgm:cxn modelId="{59689ED2-3DDA-4929-AC0B-35DF77AF8E76}" srcId="{FB02D49F-6665-4CF0-BCC1-C28E741C39E9}" destId="{3D37CB79-A46A-4236-9BAD-5B598D672586}" srcOrd="9" destOrd="0" parTransId="{5E20B803-F5CE-4DF5-9695-CD1CC35C3834}" sibTransId="{60ECB8F0-15A9-400E-8D7F-BA6F15A04D4A}"/>
    <dgm:cxn modelId="{3452F3D2-246A-4A84-AA4A-84C68127CB5A}" srcId="{FB02D49F-6665-4CF0-BCC1-C28E741C39E9}" destId="{68CA155E-9E5A-4BD0-9EC3-65A148415B45}" srcOrd="3" destOrd="0" parTransId="{1B269802-4907-478A-9F44-3A774E290EB1}" sibTransId="{825413B1-BAD1-46B0-AAC3-863C74D65825}"/>
    <dgm:cxn modelId="{FD4753D3-9477-4310-9F1E-0AC08B0EED78}" type="presOf" srcId="{5EB55CD8-F3C3-4FE7-9E6B-0ADE7A71FCE2}" destId="{966BE105-ADF4-4A30-A69B-67F97A3F353F}" srcOrd="0" destOrd="0" presId="urn:microsoft.com/office/officeart/2005/8/layout/hList2"/>
    <dgm:cxn modelId="{759518D5-1F3F-4539-925C-6E71D0DE6963}" type="presOf" srcId="{03AD29B5-CEBD-4221-A020-A54CF8A18E57}" destId="{966BE105-ADF4-4A30-A69B-67F97A3F353F}" srcOrd="0" destOrd="5" presId="urn:microsoft.com/office/officeart/2005/8/layout/hList2"/>
    <dgm:cxn modelId="{A8DB8DD5-9FDE-4FB9-AFC4-6AA1FAE83376}" type="presOf" srcId="{9071D1F9-BFA6-4CE0-823E-80E718E4D1CF}" destId="{A8146B14-D9A4-4204-987B-CFF3D56D1DD0}" srcOrd="0" destOrd="2" presId="urn:microsoft.com/office/officeart/2005/8/layout/hList2"/>
    <dgm:cxn modelId="{21217AD6-F941-44EC-BA7A-7602FAEB54CA}" srcId="{7C2D22DA-EB01-42C7-B790-2198E35B5B36}" destId="{53D57A4B-1527-4D2D-90DA-0DC8661B6C31}" srcOrd="7" destOrd="0" parTransId="{550DE8E2-0079-45C1-BCD5-18A0D368512E}" sibTransId="{C8F99099-912F-411B-A816-92EF2EA23818}"/>
    <dgm:cxn modelId="{CADE31D8-E637-4346-84A2-7B3C10450D76}" type="presOf" srcId="{E2ED38E6-4260-46B9-BE5C-01EBB3A9BAC1}" destId="{214A58D8-F7DB-455E-912C-BC095FDEE7C9}" srcOrd="0" destOrd="4" presId="urn:microsoft.com/office/officeart/2005/8/layout/hList2"/>
    <dgm:cxn modelId="{5B1220DB-408B-42DF-B86D-3F11D6BF9E3A}" type="presOf" srcId="{A2A62D19-F0E5-4534-B171-5FF29F231AE8}" destId="{26154BE4-6087-4962-A10B-635D8D66F0D9}" srcOrd="0" destOrd="6" presId="urn:microsoft.com/office/officeart/2005/8/layout/hList2"/>
    <dgm:cxn modelId="{889CC2DD-A26A-4781-8393-0C10B9CCF53B}" srcId="{4A0A9F6A-99D4-428E-9151-DF9A27702ACA}" destId="{48330FC1-FDE9-48F7-BE59-E27A3C4CBFD1}" srcOrd="4" destOrd="0" parTransId="{A9B12E23-083B-4247-B6B9-1F39B604DFB6}" sibTransId="{F0C0F418-4444-45BE-BF08-FC7BE6DEBBA6}"/>
    <dgm:cxn modelId="{7DAA02DE-B93D-4E66-8200-3C329AF62818}" type="presOf" srcId="{40082867-0364-4CE4-BC74-BB223D61AACA}" destId="{966BE105-ADF4-4A30-A69B-67F97A3F353F}" srcOrd="0" destOrd="8" presId="urn:microsoft.com/office/officeart/2005/8/layout/hList2"/>
    <dgm:cxn modelId="{8B47ACDF-9D90-44EA-BD52-6DABD0DD40EB}" srcId="{7C2D22DA-EB01-42C7-B790-2198E35B5B36}" destId="{6F682D47-DAD3-4076-8662-CE552AC32F7B}" srcOrd="1" destOrd="0" parTransId="{5E2AFC8F-6E8B-43E3-8989-89B82B2D7EF5}" sibTransId="{B11FE6B6-B5D2-4038-90C5-3B4E1045C688}"/>
    <dgm:cxn modelId="{F00D4FE0-C99A-4189-81A6-93414EE705B1}" srcId="{7C2D22DA-EB01-42C7-B790-2198E35B5B36}" destId="{5A0787EF-2AA0-4ABC-8796-5BAA211D78A4}" srcOrd="2" destOrd="0" parTransId="{58BDFCD7-B2F6-4A5B-8187-C8F9C2ACD84C}" sibTransId="{D7F3C849-7E42-4B78-BE32-513661787E3C}"/>
    <dgm:cxn modelId="{DA0951E1-2AF1-47F7-93CA-17585B470E95}" srcId="{643DE380-612B-43FB-98AB-C3108BA2703B}" destId="{A4B2827B-DE4F-49D7-8F2B-6CD36099A779}" srcOrd="4" destOrd="0" parTransId="{BE2F3C20-E647-4E9D-9094-0C4217D4913B}" sibTransId="{3C8C75E3-FF9B-4ECB-9A9F-CD0C1C84AC91}"/>
    <dgm:cxn modelId="{21D5F6E1-5303-407B-AF52-127AD812E917}" type="presOf" srcId="{D827BCA9-1642-4931-A223-4EB184E3D96D}" destId="{E875A65A-A61A-4FCC-9198-C037F43B194B}" srcOrd="0" destOrd="11" presId="urn:microsoft.com/office/officeart/2005/8/layout/hList2"/>
    <dgm:cxn modelId="{FCDF66E2-FDDE-44D1-8970-82FA80F67A51}" srcId="{D0AF8777-16AD-494B-BA55-ABE57FF4DDB1}" destId="{13236070-6E7C-4134-8240-51843E389507}" srcOrd="7" destOrd="0" parTransId="{CD180DD0-D667-4839-9182-22222B826754}" sibTransId="{46E3A928-54C3-4B1E-8D2B-E0F1C2280E95}"/>
    <dgm:cxn modelId="{D3DA44E3-B3DD-4FA2-AC6B-7D3D5876FD04}" srcId="{A4B2827B-DE4F-49D7-8F2B-6CD36099A779}" destId="{9071D1F9-BFA6-4CE0-823E-80E718E4D1CF}" srcOrd="2" destOrd="0" parTransId="{47A919E8-71E8-46BD-A87B-56E3D1852E6A}" sibTransId="{37373A44-B77B-4B4E-B9AE-6EF71E5AC189}"/>
    <dgm:cxn modelId="{4E0E46E4-99AD-4E1C-8479-4352D3D8E439}" type="presOf" srcId="{959D4F0E-7331-4444-AF35-46E7A311DD8E}" destId="{A8146B14-D9A4-4204-987B-CFF3D56D1DD0}" srcOrd="0" destOrd="8" presId="urn:microsoft.com/office/officeart/2005/8/layout/hList2"/>
    <dgm:cxn modelId="{6BA739E8-D819-49BD-A116-922D29E44A3D}" type="presOf" srcId="{DAF2A17C-7DDA-4383-A1AA-E668A80484D5}" destId="{966BE105-ADF4-4A30-A69B-67F97A3F353F}" srcOrd="0" destOrd="7" presId="urn:microsoft.com/office/officeart/2005/8/layout/hList2"/>
    <dgm:cxn modelId="{D372EBE8-A2BE-481B-B921-A0B1C5F66308}" srcId="{4A0A9F6A-99D4-428E-9151-DF9A27702ACA}" destId="{BF497B99-5E12-42A0-A8EB-91E2F8CE0FF1}" srcOrd="7" destOrd="0" parTransId="{BAE05C7C-6ACF-4F3E-A1EA-FD3493DAC83F}" sibTransId="{CB99CC80-5ABE-4C2A-91C3-635F2295881B}"/>
    <dgm:cxn modelId="{EFCC0AE9-D22A-47C2-BADC-71BEDBCDD579}" srcId="{FB02D49F-6665-4CF0-BCC1-C28E741C39E9}" destId="{F89B5F84-786C-422F-9827-0BAC8469B000}" srcOrd="4" destOrd="0" parTransId="{98C4FC2D-93D3-435D-A121-FC090DC1DAAB}" sibTransId="{94C0850A-B844-4C97-98DF-F31974459324}"/>
    <dgm:cxn modelId="{A238BAEE-3FBB-4E18-97B9-98CED44F27F0}" srcId="{D0AF8777-16AD-494B-BA55-ABE57FF4DDB1}" destId="{F92BEBC3-1540-4A2E-B029-8A5718C84EE5}" srcOrd="6" destOrd="0" parTransId="{8BCBE887-38C3-47FF-94BE-A4028146FBA0}" sibTransId="{6E4FCD9D-E341-4E22-89E5-DCCBA447FCDC}"/>
    <dgm:cxn modelId="{BF9823F9-93D9-464A-8BF7-B4C9446E67B4}" srcId="{A4B2827B-DE4F-49D7-8F2B-6CD36099A779}" destId="{9E96F8D0-CB27-4150-B862-583C98117185}" srcOrd="9" destOrd="0" parTransId="{5D4F97F1-236C-40D4-829B-94A2A60CA8D9}" sibTransId="{21DBE804-54D0-44BD-A3AF-D75B78C44684}"/>
    <dgm:cxn modelId="{E1D3C5FC-AE74-4C62-9386-58FC6CEB7016}" type="presOf" srcId="{D0AF8777-16AD-494B-BA55-ABE57FF4DDB1}" destId="{9BB4256C-CED7-48EE-9FB9-2E3E7477CB66}" srcOrd="0" destOrd="0" presId="urn:microsoft.com/office/officeart/2005/8/layout/hList2"/>
    <dgm:cxn modelId="{99C33DFD-F880-4111-A6C1-E3A019861C1A}" type="presOf" srcId="{5315FD5E-7B7F-48FD-B2A3-2BDF3772139B}" destId="{A8146B14-D9A4-4204-987B-CFF3D56D1DD0}" srcOrd="0" destOrd="6" presId="urn:microsoft.com/office/officeart/2005/8/layout/hList2"/>
    <dgm:cxn modelId="{1265F599-66DE-4525-B1D7-E1592A278D37}" type="presParOf" srcId="{25F6600F-D92B-421F-978D-76553BCA7E3D}" destId="{715A8BDA-4A30-4408-82BF-EF3739644447}" srcOrd="0" destOrd="0" presId="urn:microsoft.com/office/officeart/2005/8/layout/hList2"/>
    <dgm:cxn modelId="{0005F82C-8999-42E5-87BA-EEC2EBAA5C56}" type="presParOf" srcId="{715A8BDA-4A30-4408-82BF-EF3739644447}" destId="{6C99D5D0-0430-4336-8020-C869AE68059F}" srcOrd="0" destOrd="0" presId="urn:microsoft.com/office/officeart/2005/8/layout/hList2"/>
    <dgm:cxn modelId="{BF84D62E-66F0-4F40-B80F-FBD612A4C009}" type="presParOf" srcId="{715A8BDA-4A30-4408-82BF-EF3739644447}" destId="{966BE105-ADF4-4A30-A69B-67F97A3F353F}" srcOrd="1" destOrd="0" presId="urn:microsoft.com/office/officeart/2005/8/layout/hList2"/>
    <dgm:cxn modelId="{BF4B8B97-66E0-45E8-A3E6-9C9650455B4D}" type="presParOf" srcId="{715A8BDA-4A30-4408-82BF-EF3739644447}" destId="{D5056DD5-377F-431E-AB99-68FEDF3A9D55}" srcOrd="2" destOrd="0" presId="urn:microsoft.com/office/officeart/2005/8/layout/hList2"/>
    <dgm:cxn modelId="{868C6B64-33E8-4339-ABB4-0CD973E9CCA6}" type="presParOf" srcId="{25F6600F-D92B-421F-978D-76553BCA7E3D}" destId="{8050A8B4-5DD8-4CAE-BF6F-5D5389E23BE6}" srcOrd="1" destOrd="0" presId="urn:microsoft.com/office/officeart/2005/8/layout/hList2"/>
    <dgm:cxn modelId="{173C81AD-F998-4F6C-A00A-8498925F36D7}" type="presParOf" srcId="{25F6600F-D92B-421F-978D-76553BCA7E3D}" destId="{7B129EC8-C497-4E53-B89C-58610BF0390D}" srcOrd="2" destOrd="0" presId="urn:microsoft.com/office/officeart/2005/8/layout/hList2"/>
    <dgm:cxn modelId="{7534FE65-6B0C-4562-B2FC-1735BB5E10EA}" type="presParOf" srcId="{7B129EC8-C497-4E53-B89C-58610BF0390D}" destId="{12115BDC-DF39-40E5-89DE-63A57B954B01}" srcOrd="0" destOrd="0" presId="urn:microsoft.com/office/officeart/2005/8/layout/hList2"/>
    <dgm:cxn modelId="{E7C8EB85-58DB-421D-BBE7-2EF5339AE9DE}" type="presParOf" srcId="{7B129EC8-C497-4E53-B89C-58610BF0390D}" destId="{26154BE4-6087-4962-A10B-635D8D66F0D9}" srcOrd="1" destOrd="0" presId="urn:microsoft.com/office/officeart/2005/8/layout/hList2"/>
    <dgm:cxn modelId="{2F7B8B52-9D89-4CBB-A35F-6624C6173B80}" type="presParOf" srcId="{7B129EC8-C497-4E53-B89C-58610BF0390D}" destId="{158D7839-D5D1-43EB-A684-A7AE508CA7EC}" srcOrd="2" destOrd="0" presId="urn:microsoft.com/office/officeart/2005/8/layout/hList2"/>
    <dgm:cxn modelId="{ABFA8102-32C4-4521-A9B0-89EA8504DC90}" type="presParOf" srcId="{25F6600F-D92B-421F-978D-76553BCA7E3D}" destId="{7035AE35-2B00-46E7-8DCA-E31BC9359098}" srcOrd="3" destOrd="0" presId="urn:microsoft.com/office/officeart/2005/8/layout/hList2"/>
    <dgm:cxn modelId="{13B1B801-CA54-4AAE-A0AC-489300232798}" type="presParOf" srcId="{25F6600F-D92B-421F-978D-76553BCA7E3D}" destId="{8E1FED4C-F9C3-4BAA-AE8F-8681DE386002}" srcOrd="4" destOrd="0" presId="urn:microsoft.com/office/officeart/2005/8/layout/hList2"/>
    <dgm:cxn modelId="{C5C34E7B-E9DA-4913-A18D-ECEAF9264E97}" type="presParOf" srcId="{8E1FED4C-F9C3-4BAA-AE8F-8681DE386002}" destId="{D3BD1CA0-B1F8-4739-97B3-B235B3C860C7}" srcOrd="0" destOrd="0" presId="urn:microsoft.com/office/officeart/2005/8/layout/hList2"/>
    <dgm:cxn modelId="{41BDB4C6-3200-47DA-9C4D-2B61F70C24ED}" type="presParOf" srcId="{8E1FED4C-F9C3-4BAA-AE8F-8681DE386002}" destId="{214A58D8-F7DB-455E-912C-BC095FDEE7C9}" srcOrd="1" destOrd="0" presId="urn:microsoft.com/office/officeart/2005/8/layout/hList2"/>
    <dgm:cxn modelId="{BA1010BF-975A-4F11-B20C-2C60B0F32CC3}" type="presParOf" srcId="{8E1FED4C-F9C3-4BAA-AE8F-8681DE386002}" destId="{9BB4256C-CED7-48EE-9FB9-2E3E7477CB66}" srcOrd="2" destOrd="0" presId="urn:microsoft.com/office/officeart/2005/8/layout/hList2"/>
    <dgm:cxn modelId="{2F5F7A95-637F-4C34-8372-A883456CB58B}" type="presParOf" srcId="{25F6600F-D92B-421F-978D-76553BCA7E3D}" destId="{C252F283-D813-4CBD-B204-C79E9FE67D8B}" srcOrd="5" destOrd="0" presId="urn:microsoft.com/office/officeart/2005/8/layout/hList2"/>
    <dgm:cxn modelId="{F1CA4B40-249A-459E-83C7-DC2363EC87BD}" type="presParOf" srcId="{25F6600F-D92B-421F-978D-76553BCA7E3D}" destId="{364F6A6F-12A9-491F-80E7-BABC5FC3BED0}" srcOrd="6" destOrd="0" presId="urn:microsoft.com/office/officeart/2005/8/layout/hList2"/>
    <dgm:cxn modelId="{597B9568-A476-4A91-83E7-C87D76B03DBF}" type="presParOf" srcId="{364F6A6F-12A9-491F-80E7-BABC5FC3BED0}" destId="{F28634E3-4DED-4062-9F10-962EBD1B14B5}" srcOrd="0" destOrd="0" presId="urn:microsoft.com/office/officeart/2005/8/layout/hList2"/>
    <dgm:cxn modelId="{9506448D-D43D-4F2B-BF33-C7F83F643372}" type="presParOf" srcId="{364F6A6F-12A9-491F-80E7-BABC5FC3BED0}" destId="{E875A65A-A61A-4FCC-9198-C037F43B194B}" srcOrd="1" destOrd="0" presId="urn:microsoft.com/office/officeart/2005/8/layout/hList2"/>
    <dgm:cxn modelId="{3BF5173D-1D13-4FBE-BFDB-5F86BFE2C53B}" type="presParOf" srcId="{364F6A6F-12A9-491F-80E7-BABC5FC3BED0}" destId="{8CABAE56-7E9E-4E77-AEFA-4B22BA25D762}" srcOrd="2" destOrd="0" presId="urn:microsoft.com/office/officeart/2005/8/layout/hList2"/>
    <dgm:cxn modelId="{3A2BE8CB-BAAB-4D57-96EC-76E2B9D4E84D}" type="presParOf" srcId="{25F6600F-D92B-421F-978D-76553BCA7E3D}" destId="{CC26EF91-BEDA-4DAA-BAF7-9041F65FA37C}" srcOrd="7" destOrd="0" presId="urn:microsoft.com/office/officeart/2005/8/layout/hList2"/>
    <dgm:cxn modelId="{5A2C6FD0-BB1A-487B-98F3-39C25B1C9FC9}" type="presParOf" srcId="{25F6600F-D92B-421F-978D-76553BCA7E3D}" destId="{B6412767-23C6-45A1-998F-4FA1D9ADA561}" srcOrd="8" destOrd="0" presId="urn:microsoft.com/office/officeart/2005/8/layout/hList2"/>
    <dgm:cxn modelId="{BB6A98AB-C7CA-4483-A545-078C88DAAEAE}" type="presParOf" srcId="{B6412767-23C6-45A1-998F-4FA1D9ADA561}" destId="{8A9CA23B-034C-4332-9411-45FE8FD69747}" srcOrd="0" destOrd="0" presId="urn:microsoft.com/office/officeart/2005/8/layout/hList2"/>
    <dgm:cxn modelId="{B5620C62-0CA7-4B78-B69B-BEBA00258F94}" type="presParOf" srcId="{B6412767-23C6-45A1-998F-4FA1D9ADA561}" destId="{A8146B14-D9A4-4204-987B-CFF3D56D1DD0}" srcOrd="1" destOrd="0" presId="urn:microsoft.com/office/officeart/2005/8/layout/hList2"/>
    <dgm:cxn modelId="{527E0AEF-0442-4ED8-BEA2-91125D05F957}" type="presParOf" srcId="{B6412767-23C6-45A1-998F-4FA1D9ADA561}" destId="{83ACD984-846A-4415-BD2E-C0BC5568FB4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62CB3-7E6B-49D8-9C46-766771F64EC0}">
      <dsp:nvSpPr>
        <dsp:cNvPr id="0" name=""/>
        <dsp:cNvSpPr/>
      </dsp:nvSpPr>
      <dsp:spPr>
        <a:xfrm>
          <a:off x="0" y="37"/>
          <a:ext cx="7679336" cy="1692259"/>
        </a:xfrm>
        <a:prstGeom prst="roundRect">
          <a:avLst>
            <a:gd name="adj" fmla="val 10000"/>
          </a:avLst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4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Organe und Veränderungen 2019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Theatergruppe </a:t>
          </a:r>
          <a:r>
            <a:rPr lang="de-DE" sz="24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Hetzerath</a:t>
          </a:r>
          <a:r>
            <a:rPr lang="de-DE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 e.V.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2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49565" y="49602"/>
        <a:ext cx="7580206" cy="1593129"/>
      </dsp:txXfrm>
    </dsp:sp>
    <dsp:sp modelId="{1F2FC19A-4882-49BB-BC1C-AB4ADBEDE804}">
      <dsp:nvSpPr>
        <dsp:cNvPr id="0" name=""/>
        <dsp:cNvSpPr/>
      </dsp:nvSpPr>
      <dsp:spPr>
        <a:xfrm>
          <a:off x="399427" y="1840313"/>
          <a:ext cx="2840830" cy="1659729"/>
        </a:xfrm>
        <a:prstGeom prst="roundRect">
          <a:avLst>
            <a:gd name="adj" fmla="val 10000"/>
          </a:avLst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Vorstand Stand 20.05.2019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>
              <a:solidFill>
                <a:schemeClr val="tx1">
                  <a:lumMod val="75000"/>
                  <a:lumOff val="25000"/>
                </a:schemeClr>
              </a:solidFill>
            </a:rPr>
            <a:t>Ottmar </a:t>
          </a:r>
          <a:r>
            <a:rPr lang="de-DE" sz="10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Hauprich</a:t>
          </a:r>
          <a:endParaRPr lang="de-DE" sz="1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>
              <a:solidFill>
                <a:schemeClr val="tx1">
                  <a:lumMod val="75000"/>
                  <a:lumOff val="25000"/>
                </a:schemeClr>
              </a:solidFill>
            </a:rPr>
            <a:t>Daniela </a:t>
          </a:r>
          <a:r>
            <a:rPr lang="de-DE" sz="10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Minnebeck</a:t>
          </a:r>
          <a:endParaRPr lang="de-DE" sz="10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>
              <a:solidFill>
                <a:schemeClr val="tx1">
                  <a:lumMod val="75000"/>
                  <a:lumOff val="25000"/>
                </a:schemeClr>
              </a:solidFill>
            </a:rPr>
            <a:t>Marion </a:t>
          </a:r>
          <a:r>
            <a:rPr lang="de-DE" sz="10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Schroden</a:t>
          </a:r>
          <a:r>
            <a:rPr lang="de-DE" sz="1000" kern="1200" dirty="0">
              <a:solidFill>
                <a:schemeClr val="tx1">
                  <a:lumMod val="75000"/>
                  <a:lumOff val="25000"/>
                </a:schemeClr>
              </a:solidFill>
            </a:rPr>
            <a:t> (bis 19.05.2019)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kern="1200" dirty="0">
              <a:solidFill>
                <a:schemeClr val="tx1">
                  <a:lumMod val="75000"/>
                  <a:lumOff val="25000"/>
                </a:schemeClr>
              </a:solidFill>
            </a:rPr>
            <a:t>Dieter </a:t>
          </a:r>
          <a:r>
            <a:rPr lang="de-DE" sz="1000" b="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Briesch</a:t>
          </a:r>
          <a:r>
            <a:rPr lang="de-DE" sz="1000" b="0" kern="1200" dirty="0">
              <a:solidFill>
                <a:schemeClr val="tx1">
                  <a:lumMod val="75000"/>
                  <a:lumOff val="25000"/>
                </a:schemeClr>
              </a:solidFill>
            </a:rPr>
            <a:t> (ab 20.05.2019)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>
              <a:solidFill>
                <a:schemeClr val="tx1">
                  <a:lumMod val="75000"/>
                  <a:lumOff val="25000"/>
                </a:schemeClr>
              </a:solidFill>
            </a:rPr>
            <a:t>Jutta </a:t>
          </a:r>
          <a:r>
            <a:rPr lang="de-DE" sz="10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Klaes</a:t>
          </a:r>
          <a:r>
            <a:rPr lang="de-DE" sz="1000" kern="1200" dirty="0">
              <a:solidFill>
                <a:schemeClr val="tx1">
                  <a:lumMod val="75000"/>
                  <a:lumOff val="25000"/>
                </a:schemeClr>
              </a:solidFill>
            </a:rPr>
            <a:t>-Berg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>
              <a:solidFill>
                <a:schemeClr val="tx1">
                  <a:lumMod val="75000"/>
                  <a:lumOff val="25000"/>
                </a:schemeClr>
              </a:solidFill>
            </a:rPr>
            <a:t>Oliver </a:t>
          </a:r>
          <a:r>
            <a:rPr lang="de-DE" sz="10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Thommes</a:t>
          </a:r>
          <a:endParaRPr lang="de-DE" sz="1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48039" y="1888925"/>
        <a:ext cx="2743606" cy="1562505"/>
      </dsp:txXfrm>
    </dsp:sp>
    <dsp:sp modelId="{6CF1191E-596C-4D2C-8394-1915A3F11B6E}">
      <dsp:nvSpPr>
        <dsp:cNvPr id="0" name=""/>
        <dsp:cNvSpPr/>
      </dsp:nvSpPr>
      <dsp:spPr>
        <a:xfrm>
          <a:off x="1608107" y="3571602"/>
          <a:ext cx="4538067" cy="1221710"/>
        </a:xfrm>
        <a:prstGeom prst="roundRect">
          <a:avLst>
            <a:gd name="adj" fmla="val 10000"/>
          </a:avLst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Mitglieder: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tx1">
                  <a:lumMod val="65000"/>
                  <a:lumOff val="35000"/>
                </a:schemeClr>
              </a:solidFill>
            </a:rPr>
            <a:t>Stand 20.05.2019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19 </a:t>
          </a:r>
        </a:p>
      </dsp:txBody>
      <dsp:txXfrm>
        <a:off x="1643890" y="3607385"/>
        <a:ext cx="4466501" cy="1150144"/>
      </dsp:txXfrm>
    </dsp:sp>
    <dsp:sp modelId="{6E5D32F6-2079-4871-90A8-414B1A902122}">
      <dsp:nvSpPr>
        <dsp:cNvPr id="0" name=""/>
        <dsp:cNvSpPr/>
      </dsp:nvSpPr>
      <dsp:spPr>
        <a:xfrm>
          <a:off x="4290553" y="1839185"/>
          <a:ext cx="2943496" cy="1659729"/>
        </a:xfrm>
        <a:prstGeom prst="roundRect">
          <a:avLst>
            <a:gd name="adj" fmla="val 10000"/>
          </a:avLst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Arbeitskreis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(jüdische Leben in </a:t>
          </a:r>
          <a:r>
            <a:rPr lang="de-DE" sz="1200" b="1" kern="1200" dirty="0" err="1">
              <a:solidFill>
                <a:schemeClr val="tx1">
                  <a:lumMod val="50000"/>
                  <a:lumOff val="50000"/>
                </a:schemeClr>
              </a:solidFill>
            </a:rPr>
            <a:t>Hetzerath</a:t>
          </a:r>
          <a:r>
            <a:rPr lang="de-DE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 „Haas“)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solidFill>
                <a:schemeClr val="tx1">
                  <a:lumMod val="75000"/>
                  <a:lumOff val="25000"/>
                </a:schemeClr>
              </a:solidFill>
            </a:rPr>
            <a:t>Ottmar </a:t>
          </a:r>
          <a:r>
            <a:rPr lang="de-DE" sz="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Hauprich</a:t>
          </a:r>
          <a:endParaRPr lang="de-DE" sz="8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solidFill>
                <a:schemeClr val="tx1">
                  <a:lumMod val="75000"/>
                  <a:lumOff val="25000"/>
                </a:schemeClr>
              </a:solidFill>
            </a:rPr>
            <a:t>Tina Karls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solidFill>
                <a:schemeClr val="tx1">
                  <a:lumMod val="75000"/>
                  <a:lumOff val="25000"/>
                </a:schemeClr>
              </a:solidFill>
            </a:rPr>
            <a:t>Jutta </a:t>
          </a:r>
          <a:r>
            <a:rPr lang="de-DE" sz="8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Klaes</a:t>
          </a:r>
          <a:r>
            <a:rPr lang="de-DE" sz="800" kern="1200" dirty="0">
              <a:solidFill>
                <a:schemeClr val="tx1">
                  <a:lumMod val="75000"/>
                  <a:lumOff val="25000"/>
                </a:schemeClr>
              </a:solidFill>
            </a:rPr>
            <a:t>-Berg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solidFill>
                <a:schemeClr val="tx1">
                  <a:lumMod val="75000"/>
                  <a:lumOff val="25000"/>
                </a:schemeClr>
              </a:solidFill>
            </a:rPr>
            <a:t>Andrea Eberhard (kein Vereinsmitglied)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solidFill>
                <a:schemeClr val="tx1">
                  <a:lumMod val="75000"/>
                  <a:lumOff val="25000"/>
                </a:schemeClr>
              </a:solidFill>
            </a:rPr>
            <a:t>Daniel Zimmer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solidFill>
                <a:schemeClr val="tx1">
                  <a:lumMod val="75000"/>
                  <a:lumOff val="25000"/>
                </a:schemeClr>
              </a:solidFill>
            </a:rPr>
            <a:t> Monika Traut-Bonato (kein Vereinsmitglied)</a:t>
          </a:r>
        </a:p>
      </dsp:txBody>
      <dsp:txXfrm>
        <a:off x="4339165" y="1887797"/>
        <a:ext cx="2846272" cy="15625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57C19-922F-46A6-9C37-4E8E0169D9F7}">
      <dsp:nvSpPr>
        <dsp:cNvPr id="0" name=""/>
        <dsp:cNvSpPr/>
      </dsp:nvSpPr>
      <dsp:spPr>
        <a:xfrm rot="5400000">
          <a:off x="5633654" y="-2485005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400" kern="1200" dirty="0"/>
            <a:t>Theaterbesuch – Charleys Tante, Bonn</a:t>
          </a:r>
        </a:p>
      </dsp:txBody>
      <dsp:txXfrm rot="-5400000">
        <a:off x="3095243" y="74194"/>
        <a:ext cx="5481868" cy="384258"/>
      </dsp:txXfrm>
    </dsp:sp>
    <dsp:sp modelId="{C0B83F74-FBA4-401E-9555-533F31B256FD}">
      <dsp:nvSpPr>
        <dsp:cNvPr id="0" name=""/>
        <dsp:cNvSpPr/>
      </dsp:nvSpPr>
      <dsp:spPr>
        <a:xfrm>
          <a:off x="0" y="0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26.01.2019</a:t>
          </a:r>
        </a:p>
      </dsp:txBody>
      <dsp:txXfrm>
        <a:off x="25984" y="25984"/>
        <a:ext cx="3043276" cy="480325"/>
      </dsp:txXfrm>
    </dsp:sp>
    <dsp:sp modelId="{1043BC03-9176-45EA-9B6F-6081F30EB8FF}">
      <dsp:nvSpPr>
        <dsp:cNvPr id="0" name=""/>
        <dsp:cNvSpPr/>
      </dsp:nvSpPr>
      <dsp:spPr>
        <a:xfrm rot="5400000">
          <a:off x="5633654" y="-1926097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de-DE" sz="1400" kern="1200" dirty="0"/>
            <a:t>Theaterbesuch – Funny Money, Frankfurt </a:t>
          </a:r>
        </a:p>
      </dsp:txBody>
      <dsp:txXfrm rot="-5400000">
        <a:off x="3095243" y="633102"/>
        <a:ext cx="5481868" cy="384258"/>
      </dsp:txXfrm>
    </dsp:sp>
    <dsp:sp modelId="{CF758928-9CA4-4943-98F7-31A0C8FDCE61}">
      <dsp:nvSpPr>
        <dsp:cNvPr id="0" name=""/>
        <dsp:cNvSpPr/>
      </dsp:nvSpPr>
      <dsp:spPr>
        <a:xfrm>
          <a:off x="0" y="559084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05.04.2019</a:t>
          </a:r>
        </a:p>
      </dsp:txBody>
      <dsp:txXfrm>
        <a:off x="25984" y="585068"/>
        <a:ext cx="3043276" cy="480325"/>
      </dsp:txXfrm>
    </dsp:sp>
    <dsp:sp modelId="{99EBDD40-95CC-4331-A34E-C48D0022C045}">
      <dsp:nvSpPr>
        <dsp:cNvPr id="0" name=""/>
        <dsp:cNvSpPr/>
      </dsp:nvSpPr>
      <dsp:spPr>
        <a:xfrm rot="5400000">
          <a:off x="5633654" y="-1367189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de-DE" sz="1400" kern="1200" dirty="0"/>
            <a:t>Mitgliederversammlung mit Neuwahl des Kassierers</a:t>
          </a:r>
        </a:p>
      </dsp:txBody>
      <dsp:txXfrm rot="-5400000">
        <a:off x="3095243" y="1192010"/>
        <a:ext cx="5481868" cy="384258"/>
      </dsp:txXfrm>
    </dsp:sp>
    <dsp:sp modelId="{38CC9F53-2206-4118-AFC8-E38035CC7A38}">
      <dsp:nvSpPr>
        <dsp:cNvPr id="0" name=""/>
        <dsp:cNvSpPr/>
      </dsp:nvSpPr>
      <dsp:spPr>
        <a:xfrm>
          <a:off x="0" y="1105828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20.05.2019</a:t>
          </a:r>
        </a:p>
      </dsp:txBody>
      <dsp:txXfrm>
        <a:off x="25984" y="1131812"/>
        <a:ext cx="3043276" cy="480325"/>
      </dsp:txXfrm>
    </dsp:sp>
    <dsp:sp modelId="{D8FB212F-E0E6-46E5-8DB1-41698BB213B2}">
      <dsp:nvSpPr>
        <dsp:cNvPr id="0" name=""/>
        <dsp:cNvSpPr/>
      </dsp:nvSpPr>
      <dsp:spPr>
        <a:xfrm rot="5400000">
          <a:off x="5633654" y="-808281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de-DE" sz="1400" kern="1200" dirty="0"/>
            <a:t>„</a:t>
          </a:r>
          <a:r>
            <a:rPr lang="de-DE" sz="1400" kern="1200" dirty="0" err="1"/>
            <a:t>Hetzerath</a:t>
          </a:r>
          <a:r>
            <a:rPr lang="de-DE" sz="1400" kern="1200" dirty="0"/>
            <a:t> Spielt“ Standdienste</a:t>
          </a:r>
        </a:p>
      </dsp:txBody>
      <dsp:txXfrm rot="-5400000">
        <a:off x="3095243" y="1750918"/>
        <a:ext cx="5481868" cy="384258"/>
      </dsp:txXfrm>
    </dsp:sp>
    <dsp:sp modelId="{3B400F65-F938-464B-AA79-D0B5782CBEAD}">
      <dsp:nvSpPr>
        <dsp:cNvPr id="0" name=""/>
        <dsp:cNvSpPr/>
      </dsp:nvSpPr>
      <dsp:spPr>
        <a:xfrm>
          <a:off x="0" y="1655937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30.05.2019</a:t>
          </a:r>
        </a:p>
      </dsp:txBody>
      <dsp:txXfrm>
        <a:off x="25984" y="1681921"/>
        <a:ext cx="3043276" cy="480325"/>
      </dsp:txXfrm>
    </dsp:sp>
    <dsp:sp modelId="{6CFA2419-617E-4A26-92F3-10D7FC9B4A0D}">
      <dsp:nvSpPr>
        <dsp:cNvPr id="0" name=""/>
        <dsp:cNvSpPr/>
      </dsp:nvSpPr>
      <dsp:spPr>
        <a:xfrm rot="5400000">
          <a:off x="5633654" y="-282929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400" kern="1200" dirty="0"/>
            <a:t>Meeting-AFZ-Berlin (Feedback Anne-Frank-Projekt, Peer-Guides-Projekte) </a:t>
          </a:r>
        </a:p>
      </dsp:txBody>
      <dsp:txXfrm rot="-5400000">
        <a:off x="3095243" y="2276270"/>
        <a:ext cx="5481868" cy="384258"/>
      </dsp:txXfrm>
    </dsp:sp>
    <dsp:sp modelId="{D1D50AE9-64AC-43F8-8780-548DE085667C}">
      <dsp:nvSpPr>
        <dsp:cNvPr id="0" name=""/>
        <dsp:cNvSpPr/>
      </dsp:nvSpPr>
      <dsp:spPr>
        <a:xfrm>
          <a:off x="0" y="2231453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19.09.2019</a:t>
          </a:r>
          <a:r>
            <a:rPr lang="de-DE" sz="27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  </a:t>
          </a:r>
        </a:p>
      </dsp:txBody>
      <dsp:txXfrm>
        <a:off x="25984" y="2257437"/>
        <a:ext cx="3043276" cy="480325"/>
      </dsp:txXfrm>
    </dsp:sp>
    <dsp:sp modelId="{907E9DA1-7F02-4F14-B92D-9329C8768F1C}">
      <dsp:nvSpPr>
        <dsp:cNvPr id="0" name=""/>
        <dsp:cNvSpPr/>
      </dsp:nvSpPr>
      <dsp:spPr>
        <a:xfrm rot="5400000">
          <a:off x="5633654" y="274700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400" b="1" kern="1200" dirty="0"/>
            <a:t>Entscheidung für „Mord im Orientexpress“ – Beginn der Probenarbeit </a:t>
          </a:r>
        </a:p>
      </dsp:txBody>
      <dsp:txXfrm rot="-5400000">
        <a:off x="3095243" y="2833899"/>
        <a:ext cx="5481868" cy="384258"/>
      </dsp:txXfrm>
    </dsp:sp>
    <dsp:sp modelId="{C8E8B3C2-2677-4DE2-8293-493040AAB9D8}">
      <dsp:nvSpPr>
        <dsp:cNvPr id="0" name=""/>
        <dsp:cNvSpPr/>
      </dsp:nvSpPr>
      <dsp:spPr>
        <a:xfrm>
          <a:off x="0" y="2794715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30.09.2019</a:t>
          </a:r>
          <a:r>
            <a:rPr lang="de-DE" sz="27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</a:p>
      </dsp:txBody>
      <dsp:txXfrm>
        <a:off x="25984" y="2820699"/>
        <a:ext cx="3043276" cy="480325"/>
      </dsp:txXfrm>
    </dsp:sp>
    <dsp:sp modelId="{037A2F1B-1047-4B63-8CDD-C6CB775CE103}">
      <dsp:nvSpPr>
        <dsp:cNvPr id="0" name=""/>
        <dsp:cNvSpPr/>
      </dsp:nvSpPr>
      <dsp:spPr>
        <a:xfrm rot="5400000">
          <a:off x="5633654" y="824899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400" b="0" kern="1200" dirty="0"/>
            <a:t>Gemeinschaftsveranstaltung Casino-Restaurant, Föhren</a:t>
          </a:r>
        </a:p>
      </dsp:txBody>
      <dsp:txXfrm rot="-5400000">
        <a:off x="3095243" y="3384098"/>
        <a:ext cx="5481868" cy="384258"/>
      </dsp:txXfrm>
    </dsp:sp>
    <dsp:sp modelId="{74774643-0872-4519-816D-50D0EF04F402}">
      <dsp:nvSpPr>
        <dsp:cNvPr id="0" name=""/>
        <dsp:cNvSpPr/>
      </dsp:nvSpPr>
      <dsp:spPr>
        <a:xfrm>
          <a:off x="0" y="3353622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16.11.2019</a:t>
          </a:r>
        </a:p>
      </dsp:txBody>
      <dsp:txXfrm>
        <a:off x="25984" y="3379606"/>
        <a:ext cx="3043276" cy="480325"/>
      </dsp:txXfrm>
    </dsp:sp>
    <dsp:sp modelId="{338969AA-2B24-4A90-996A-59C2729EE56B}">
      <dsp:nvSpPr>
        <dsp:cNvPr id="0" name=""/>
        <dsp:cNvSpPr/>
      </dsp:nvSpPr>
      <dsp:spPr>
        <a:xfrm rot="5400000">
          <a:off x="5633654" y="1427349"/>
          <a:ext cx="425834" cy="5502656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400" b="0" kern="1200" dirty="0"/>
            <a:t>Theaterbesuch – Mord im Orientexpress, Theater der Josefstadt, Wien  </a:t>
          </a:r>
        </a:p>
      </dsp:txBody>
      <dsp:txXfrm rot="-5400000">
        <a:off x="3095243" y="3986548"/>
        <a:ext cx="5481868" cy="384258"/>
      </dsp:txXfrm>
    </dsp:sp>
    <dsp:sp modelId="{C97ED51D-DF38-4BE1-92E8-B19CF731F45A}">
      <dsp:nvSpPr>
        <dsp:cNvPr id="0" name=""/>
        <dsp:cNvSpPr/>
      </dsp:nvSpPr>
      <dsp:spPr>
        <a:xfrm>
          <a:off x="0" y="3912706"/>
          <a:ext cx="3095244" cy="532293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22.11.2019</a:t>
          </a:r>
        </a:p>
      </dsp:txBody>
      <dsp:txXfrm>
        <a:off x="25984" y="3938690"/>
        <a:ext cx="3043276" cy="4803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79D40-1234-4B76-8FF6-18E5297181E8}">
      <dsp:nvSpPr>
        <dsp:cNvPr id="0" name=""/>
        <dsp:cNvSpPr/>
      </dsp:nvSpPr>
      <dsp:spPr>
        <a:xfrm rot="5400000">
          <a:off x="4232776" y="-1300669"/>
          <a:ext cx="1877476" cy="4867308"/>
        </a:xfrm>
        <a:prstGeom prst="round2SameRect">
          <a:avLst/>
        </a:prstGeom>
        <a:solidFill>
          <a:srgbClr val="C5C6C8"/>
        </a:solidFill>
        <a:ln w="2540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Stückauswahl (Sichtung von + 30 Vorlagen, teilw. Einbeziehung Vorstand und Schauspieler)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Festlegung der Besetzung    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Grundkonzept für die Umsetzung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Erarbeitung Probenfahrplan  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Konzeption Bühnenbild/Technik/Requisiten/Kostüme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65000"/>
                  <a:lumOff val="35000"/>
                </a:schemeClr>
              </a:solidFill>
            </a:rPr>
            <a:t>Beginn der Probenarbeit</a:t>
          </a:r>
        </a:p>
      </dsp:txBody>
      <dsp:txXfrm rot="-5400000">
        <a:off x="2737861" y="285897"/>
        <a:ext cx="4775657" cy="1694174"/>
      </dsp:txXfrm>
    </dsp:sp>
    <dsp:sp modelId="{38EC3C00-7C53-46AE-9125-9E5BD026705E}">
      <dsp:nvSpPr>
        <dsp:cNvPr id="0" name=""/>
        <dsp:cNvSpPr/>
      </dsp:nvSpPr>
      <dsp:spPr>
        <a:xfrm>
          <a:off x="0" y="58"/>
          <a:ext cx="2737860" cy="2346846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schemeClr val="tx1">
                  <a:lumMod val="65000"/>
                  <a:lumOff val="35000"/>
                </a:schemeClr>
              </a:solidFill>
            </a:rPr>
            <a:t>1</a:t>
          </a:r>
          <a:r>
            <a:rPr lang="de-DE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Neues Theaterprojekt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„Mord im Orientexpress“</a:t>
          </a:r>
        </a:p>
      </dsp:txBody>
      <dsp:txXfrm>
        <a:off x="114564" y="114622"/>
        <a:ext cx="2508732" cy="2117718"/>
      </dsp:txXfrm>
    </dsp:sp>
    <dsp:sp modelId="{545B3825-8133-4678-831E-E186BE83C71E}">
      <dsp:nvSpPr>
        <dsp:cNvPr id="0" name=""/>
        <dsp:cNvSpPr/>
      </dsp:nvSpPr>
      <dsp:spPr>
        <a:xfrm rot="5400000">
          <a:off x="4232776" y="1204016"/>
          <a:ext cx="1877476" cy="4867308"/>
        </a:xfrm>
        <a:prstGeom prst="round2SameRect">
          <a:avLst/>
        </a:prstGeom>
        <a:solidFill>
          <a:srgbClr val="C5C6C8">
            <a:alpha val="90000"/>
          </a:srgbClr>
        </a:solidFill>
        <a:ln w="2540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Auftrag aus dem Anne-Frank-Projekt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Unterstützung Peer-Guide-Fortbildung zu Anne-Frank-Botschaftern*innen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Bildung Arbeitskreis (Gedenktafel Haas)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Zusammenarbeit mit Ortsgemeinde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Preisträger </a:t>
          </a:r>
          <a:r>
            <a:rPr lang="de-DE" sz="1200" kern="1200" dirty="0" err="1">
              <a:solidFill>
                <a:schemeClr val="tx1">
                  <a:lumMod val="50000"/>
                  <a:lumOff val="50000"/>
                </a:schemeClr>
              </a:solidFill>
            </a:rPr>
            <a:t>bfdt</a:t>
          </a:r>
          <a:endParaRPr lang="de-DE" sz="1200" kern="1200" dirty="0">
            <a:solidFill>
              <a:schemeClr val="tx1">
                <a:lumMod val="50000"/>
                <a:lumOff val="50000"/>
              </a:schemeClr>
            </a:solidFill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Zusagen der Förderung durch Land RLP (Dieter Burgard), AFZ, Emil-Frank-Institut, Gedenkstätte </a:t>
          </a:r>
          <a:r>
            <a:rPr lang="de-DE" sz="1200" kern="1200" dirty="0" err="1">
              <a:solidFill>
                <a:schemeClr val="tx1">
                  <a:lumMod val="50000"/>
                  <a:lumOff val="50000"/>
                </a:schemeClr>
              </a:solidFill>
            </a:rPr>
            <a:t>Hinzert</a:t>
          </a: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 und Familie Haas Israel, USA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Korrespondenz mit Familie Haas in Israel und den USA (Planung Besuch in Israel)  </a:t>
          </a:r>
        </a:p>
      </dsp:txBody>
      <dsp:txXfrm rot="-5400000">
        <a:off x="2737861" y="2790583"/>
        <a:ext cx="4775657" cy="1694174"/>
      </dsp:txXfrm>
    </dsp:sp>
    <dsp:sp modelId="{C2B0296A-38C4-414F-8451-85D92333ED10}">
      <dsp:nvSpPr>
        <dsp:cNvPr id="0" name=""/>
        <dsp:cNvSpPr/>
      </dsp:nvSpPr>
      <dsp:spPr>
        <a:xfrm>
          <a:off x="0" y="2464305"/>
          <a:ext cx="2737860" cy="2346846"/>
        </a:xfrm>
        <a:prstGeom prst="round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solidFill>
                <a:schemeClr val="tx1">
                  <a:lumMod val="50000"/>
                  <a:lumOff val="50000"/>
                </a:schemeClr>
              </a:solidFill>
            </a:rPr>
            <a:t>2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>
                  <a:lumMod val="50000"/>
                  <a:lumOff val="50000"/>
                </a:schemeClr>
              </a:solidFill>
            </a:rPr>
            <a:t>Nachbereitung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>
                  <a:lumMod val="50000"/>
                  <a:lumOff val="50000"/>
                </a:schemeClr>
              </a:solidFill>
            </a:rPr>
            <a:t>Anne-Frank-Projekt</a:t>
          </a:r>
        </a:p>
      </dsp:txBody>
      <dsp:txXfrm>
        <a:off x="114564" y="2578869"/>
        <a:ext cx="2508732" cy="21177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24F99-00DE-4AE5-941D-C256E74F4CFE}">
      <dsp:nvSpPr>
        <dsp:cNvPr id="0" name=""/>
        <dsp:cNvSpPr/>
      </dsp:nvSpPr>
      <dsp:spPr>
        <a:xfrm rot="5400000">
          <a:off x="3569646" y="114600"/>
          <a:ext cx="1763086" cy="1533885"/>
        </a:xfrm>
        <a:prstGeom prst="hexagon">
          <a:avLst>
            <a:gd name="adj" fmla="val 25000"/>
            <a:gd name="vf" fmla="val 115470"/>
          </a:avLst>
        </a:prstGeom>
        <a:solidFill>
          <a:srgbClr val="C5C6C8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tx1">
                  <a:lumMod val="65000"/>
                  <a:lumOff val="35000"/>
                </a:schemeClr>
              </a:solidFill>
            </a:rPr>
            <a:t>Über 30 Ansichts-exemplare sichten</a:t>
          </a:r>
          <a:endParaRPr lang="en-US" sz="1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 rot="-5400000">
        <a:off x="3923276" y="274748"/>
        <a:ext cx="1055825" cy="1213590"/>
      </dsp:txXfrm>
    </dsp:sp>
    <dsp:sp modelId="{A5617961-F065-4F0B-807A-4305347CB7FF}">
      <dsp:nvSpPr>
        <dsp:cNvPr id="0" name=""/>
        <dsp:cNvSpPr/>
      </dsp:nvSpPr>
      <dsp:spPr>
        <a:xfrm>
          <a:off x="5575647" y="311423"/>
          <a:ext cx="1967604" cy="1057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>
              <a:solidFill>
                <a:schemeClr val="tx1">
                  <a:lumMod val="65000"/>
                  <a:lumOff val="35000"/>
                </a:schemeClr>
              </a:solidFill>
            </a:rPr>
            <a:t>Satireabend, Komödie, Krimi, Drama – Technische und sonstige Vorgaben </a:t>
          </a:r>
          <a:endParaRPr lang="en-US" sz="13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575647" y="311423"/>
        <a:ext cx="1967604" cy="1057851"/>
      </dsp:txXfrm>
    </dsp:sp>
    <dsp:sp modelId="{5ED260D7-86A2-4A1F-B9EB-570F32B9E902}">
      <dsp:nvSpPr>
        <dsp:cNvPr id="0" name=""/>
        <dsp:cNvSpPr/>
      </dsp:nvSpPr>
      <dsp:spPr>
        <a:xfrm rot="5400000">
          <a:off x="1926655" y="115890"/>
          <a:ext cx="1763086" cy="1533885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>
              <a:solidFill>
                <a:schemeClr val="tx1">
                  <a:lumMod val="65000"/>
                  <a:lumOff val="35000"/>
                </a:schemeClr>
              </a:solidFill>
            </a:rPr>
            <a:t>Mord im Orientexpress (Agatha Christie</a:t>
          </a:r>
          <a:r>
            <a:rPr lang="de-DE" sz="1600" kern="1200" dirty="0"/>
            <a:t>)</a:t>
          </a:r>
          <a:endParaRPr lang="en-US" sz="1600" kern="1200" dirty="0"/>
        </a:p>
      </dsp:txBody>
      <dsp:txXfrm rot="-5400000">
        <a:off x="2280285" y="276038"/>
        <a:ext cx="1055825" cy="1213590"/>
      </dsp:txXfrm>
    </dsp:sp>
    <dsp:sp modelId="{F8B126EC-1F1D-4455-956B-54D30F37BB07}">
      <dsp:nvSpPr>
        <dsp:cNvPr id="0" name=""/>
        <dsp:cNvSpPr/>
      </dsp:nvSpPr>
      <dsp:spPr>
        <a:xfrm rot="5400000">
          <a:off x="2751780" y="1612397"/>
          <a:ext cx="1763086" cy="1533885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Funney</a:t>
          </a:r>
          <a:r>
            <a:rPr lang="de-DE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 Money (Ray </a:t>
          </a:r>
          <a:r>
            <a:rPr lang="de-DE" sz="16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Cooney</a:t>
          </a:r>
          <a:r>
            <a:rPr lang="de-DE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)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 rot="-5400000">
        <a:off x="3105410" y="1772545"/>
        <a:ext cx="1055825" cy="1213590"/>
      </dsp:txXfrm>
    </dsp:sp>
    <dsp:sp modelId="{3379DAE1-E2FA-420B-85D9-AEF099B9CF88}">
      <dsp:nvSpPr>
        <dsp:cNvPr id="0" name=""/>
        <dsp:cNvSpPr/>
      </dsp:nvSpPr>
      <dsp:spPr>
        <a:xfrm>
          <a:off x="905669" y="1811199"/>
          <a:ext cx="1643876" cy="1057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>
              <a:solidFill>
                <a:schemeClr val="tx1">
                  <a:lumMod val="65000"/>
                  <a:lumOff val="35000"/>
                </a:schemeClr>
              </a:solidFill>
            </a:rPr>
            <a:t>Erwartungen der Gruppe – Intuition und Bauchgefühl – Technische Möglichkeiten</a:t>
          </a:r>
          <a:endParaRPr lang="en-US" sz="13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905669" y="1811199"/>
        <a:ext cx="1643876" cy="1057851"/>
      </dsp:txXfrm>
    </dsp:sp>
    <dsp:sp modelId="{740F83E1-AE27-44FF-87F5-3FF6328CC9FD}">
      <dsp:nvSpPr>
        <dsp:cNvPr id="0" name=""/>
        <dsp:cNvSpPr/>
      </dsp:nvSpPr>
      <dsp:spPr>
        <a:xfrm rot="5400000">
          <a:off x="4408376" y="1612397"/>
          <a:ext cx="1763086" cy="1533885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Alle meine Söhne (Arthur Miller)</a:t>
          </a:r>
          <a:endParaRPr lang="en-US" sz="1600" b="0" kern="1200" dirty="0"/>
        </a:p>
      </dsp:txBody>
      <dsp:txXfrm rot="-5400000">
        <a:off x="4762006" y="1772545"/>
        <a:ext cx="1055825" cy="1213590"/>
      </dsp:txXfrm>
    </dsp:sp>
    <dsp:sp modelId="{B0FE460A-9E01-490A-93D1-E1C6AD4A1F26}">
      <dsp:nvSpPr>
        <dsp:cNvPr id="0" name=""/>
        <dsp:cNvSpPr/>
      </dsp:nvSpPr>
      <dsp:spPr>
        <a:xfrm rot="5400000">
          <a:off x="3583251" y="3108905"/>
          <a:ext cx="1763086" cy="1533885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Richtfest (Lutz Hübner)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 rot="-5400000">
        <a:off x="3936881" y="3269053"/>
        <a:ext cx="1055825" cy="1213590"/>
      </dsp:txXfrm>
    </dsp:sp>
    <dsp:sp modelId="{9E08B56D-BC9E-4D4F-BC08-65440D4A2C46}">
      <dsp:nvSpPr>
        <dsp:cNvPr id="0" name=""/>
        <dsp:cNvSpPr/>
      </dsp:nvSpPr>
      <dsp:spPr>
        <a:xfrm>
          <a:off x="5547313" y="3346922"/>
          <a:ext cx="1967604" cy="1057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>
              <a:solidFill>
                <a:schemeClr val="tx1">
                  <a:lumMod val="65000"/>
                  <a:lumOff val="35000"/>
                </a:schemeClr>
              </a:solidFill>
            </a:rPr>
            <a:t>Erwartungen des Publikums – Äußere Rahmenbedingungen, Veranstaltungsort</a:t>
          </a:r>
          <a:endParaRPr lang="en-US" sz="13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5547313" y="3346922"/>
        <a:ext cx="1967604" cy="1057851"/>
      </dsp:txXfrm>
    </dsp:sp>
    <dsp:sp modelId="{9D682787-790B-47CA-B744-C49C412A997D}">
      <dsp:nvSpPr>
        <dsp:cNvPr id="0" name=""/>
        <dsp:cNvSpPr/>
      </dsp:nvSpPr>
      <dsp:spPr>
        <a:xfrm rot="5400000">
          <a:off x="1926655" y="3108905"/>
          <a:ext cx="1763086" cy="1533885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Das Schlitzohr (Robert </a:t>
          </a:r>
          <a:r>
            <a:rPr lang="de-DE" sz="1600" kern="1200" dirty="0" err="1">
              <a:solidFill>
                <a:schemeClr val="tx1">
                  <a:lumMod val="65000"/>
                  <a:lumOff val="35000"/>
                </a:schemeClr>
              </a:solidFill>
            </a:rPr>
            <a:t>Lamoureux</a:t>
          </a:r>
          <a:r>
            <a:rPr lang="de-DE" sz="1600" kern="1200" dirty="0">
              <a:solidFill>
                <a:schemeClr val="tx1">
                  <a:lumMod val="65000"/>
                  <a:lumOff val="35000"/>
                </a:schemeClr>
              </a:solidFill>
            </a:rPr>
            <a:t>)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 rot="-5400000">
        <a:off x="2280285" y="3269053"/>
        <a:ext cx="1055825" cy="12135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E2171-306E-455B-9971-C24FD3C1349E}">
      <dsp:nvSpPr>
        <dsp:cNvPr id="0" name=""/>
        <dsp:cNvSpPr/>
      </dsp:nvSpPr>
      <dsp:spPr>
        <a:xfrm>
          <a:off x="1991" y="-51592"/>
          <a:ext cx="2087805" cy="4878529"/>
        </a:xfrm>
        <a:prstGeom prst="roundRect">
          <a:avLst>
            <a:gd name="adj" fmla="val 10000"/>
          </a:avLst>
        </a:prstGeom>
        <a:solidFill>
          <a:schemeClr val="bg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400" kern="1200" dirty="0">
            <a:solidFill>
              <a:schemeClr val="tx1"/>
            </a:solidFill>
          </a:endParaRP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400" kern="1200" dirty="0">
            <a:solidFill>
              <a:schemeClr val="tx1"/>
            </a:solidFill>
          </a:endParaRP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solidFill>
              <a:schemeClr val="tx1"/>
            </a:solidFill>
          </a:endParaRP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tx1">
                  <a:lumMod val="65000"/>
                  <a:lumOff val="35000"/>
                </a:schemeClr>
              </a:solidFill>
            </a:rPr>
            <a:t>       Stück 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400" b="1" kern="1200" dirty="0">
            <a:solidFill>
              <a:schemeClr val="tx1"/>
            </a:solidFill>
          </a:endParaRPr>
        </a:p>
      </dsp:txBody>
      <dsp:txXfrm>
        <a:off x="1991" y="1899818"/>
        <a:ext cx="2087805" cy="1951411"/>
      </dsp:txXfrm>
    </dsp:sp>
    <dsp:sp modelId="{1BC64ED8-0C35-4CD2-86B5-FC9DD71326EA}">
      <dsp:nvSpPr>
        <dsp:cNvPr id="0" name=""/>
        <dsp:cNvSpPr/>
      </dsp:nvSpPr>
      <dsp:spPr>
        <a:xfrm>
          <a:off x="275565" y="241931"/>
          <a:ext cx="1624550" cy="162455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93F67-67E2-453D-A781-530CA222B886}">
      <dsp:nvSpPr>
        <dsp:cNvPr id="0" name=""/>
        <dsp:cNvSpPr/>
      </dsp:nvSpPr>
      <dsp:spPr>
        <a:xfrm>
          <a:off x="2152431" y="-51592"/>
          <a:ext cx="2087805" cy="487852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400" kern="1200" dirty="0">
            <a:solidFill>
              <a:schemeClr val="tx1"/>
            </a:solidFill>
          </a:endParaRP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400" kern="1200" dirty="0">
            <a:solidFill>
              <a:schemeClr val="tx1"/>
            </a:solidFill>
          </a:endParaRP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solidFill>
              <a:schemeClr val="tx1"/>
            </a:solidFill>
          </a:endParaRP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tx1">
                  <a:lumMod val="65000"/>
                  <a:lumOff val="35000"/>
                </a:schemeClr>
              </a:solidFill>
            </a:rPr>
            <a:t>Besetzung</a:t>
          </a:r>
          <a:r>
            <a:rPr lang="de-DE" sz="1400" kern="1200" dirty="0">
              <a:solidFill>
                <a:schemeClr val="tx1"/>
              </a:solidFill>
            </a:rPr>
            <a:t>  </a:t>
          </a:r>
        </a:p>
        <a:p>
          <a:pPr marL="114300" lvl="1" indent="-114300" algn="ctr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/>
        </a:p>
      </dsp:txBody>
      <dsp:txXfrm>
        <a:off x="2152431" y="1899818"/>
        <a:ext cx="2087805" cy="1951411"/>
      </dsp:txXfrm>
    </dsp:sp>
    <dsp:sp modelId="{949493B0-FC39-49B9-B2A1-7DA0ACFF50AF}">
      <dsp:nvSpPr>
        <dsp:cNvPr id="0" name=""/>
        <dsp:cNvSpPr/>
      </dsp:nvSpPr>
      <dsp:spPr>
        <a:xfrm>
          <a:off x="2384058" y="241118"/>
          <a:ext cx="1624550" cy="1624550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1EBC80-13BC-47CB-9FA8-A53E3ADE9053}">
      <dsp:nvSpPr>
        <dsp:cNvPr id="0" name=""/>
        <dsp:cNvSpPr/>
      </dsp:nvSpPr>
      <dsp:spPr>
        <a:xfrm>
          <a:off x="4302870" y="-51592"/>
          <a:ext cx="2087805" cy="487852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050" kern="1200" dirty="0">
            <a:solidFill>
              <a:schemeClr val="tx1"/>
            </a:solidFill>
          </a:endParaRPr>
        </a:p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tx1">
                  <a:lumMod val="65000"/>
                  <a:lumOff val="35000"/>
                </a:schemeClr>
              </a:solidFill>
            </a:rPr>
            <a:t>Aufführungsrechte</a:t>
          </a:r>
          <a:r>
            <a:rPr lang="de-DE" sz="1400" kern="1200" dirty="0">
              <a:solidFill>
                <a:schemeClr val="tx1"/>
              </a:solidFill>
            </a:rPr>
            <a:t> </a:t>
          </a:r>
        </a:p>
      </dsp:txBody>
      <dsp:txXfrm>
        <a:off x="4302870" y="1899818"/>
        <a:ext cx="2087805" cy="1951411"/>
      </dsp:txXfrm>
    </dsp:sp>
    <dsp:sp modelId="{8C8F6C5B-8F54-42B7-9D27-89D9A8CD1EF3}">
      <dsp:nvSpPr>
        <dsp:cNvPr id="0" name=""/>
        <dsp:cNvSpPr/>
      </dsp:nvSpPr>
      <dsp:spPr>
        <a:xfrm>
          <a:off x="4534498" y="241118"/>
          <a:ext cx="1624550" cy="162455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5BAE10-807A-4F37-B0D0-42A58E05422B}">
      <dsp:nvSpPr>
        <dsp:cNvPr id="0" name=""/>
        <dsp:cNvSpPr/>
      </dsp:nvSpPr>
      <dsp:spPr>
        <a:xfrm>
          <a:off x="6453309" y="-51592"/>
          <a:ext cx="2087805" cy="4878529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100" kern="1200" dirty="0">
            <a:solidFill>
              <a:schemeClr val="tx1"/>
            </a:solidFill>
          </a:endParaRP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tx1">
                  <a:lumMod val="65000"/>
                  <a:lumOff val="35000"/>
                </a:schemeClr>
              </a:solidFill>
            </a:rPr>
            <a:t>Umsetzung</a:t>
          </a:r>
          <a:r>
            <a:rPr lang="de-DE" sz="1400" kern="1200" dirty="0">
              <a:solidFill>
                <a:schemeClr val="tx1"/>
              </a:solidFill>
            </a:rPr>
            <a:t> </a:t>
          </a:r>
        </a:p>
      </dsp:txBody>
      <dsp:txXfrm>
        <a:off x="6453309" y="1899818"/>
        <a:ext cx="2087805" cy="1951411"/>
      </dsp:txXfrm>
    </dsp:sp>
    <dsp:sp modelId="{0D0D60AE-413B-4488-B7FC-0EEE2386FD74}">
      <dsp:nvSpPr>
        <dsp:cNvPr id="0" name=""/>
        <dsp:cNvSpPr/>
      </dsp:nvSpPr>
      <dsp:spPr>
        <a:xfrm>
          <a:off x="6684937" y="241118"/>
          <a:ext cx="1624550" cy="1624550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FF4D8C-EA5D-45D9-AFB6-8CB3EBDCF58C}">
      <dsp:nvSpPr>
        <dsp:cNvPr id="0" name=""/>
        <dsp:cNvSpPr/>
      </dsp:nvSpPr>
      <dsp:spPr>
        <a:xfrm>
          <a:off x="-13" y="3504118"/>
          <a:ext cx="8543134" cy="1426003"/>
        </a:xfrm>
        <a:prstGeom prst="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7F0C4E-BA4A-46F3-A86C-6DF69713CEDB}">
      <dsp:nvSpPr>
        <dsp:cNvPr id="0" name=""/>
        <dsp:cNvSpPr/>
      </dsp:nvSpPr>
      <dsp:spPr>
        <a:xfrm>
          <a:off x="-4593403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1845F-9DD3-4F30-AEE0-1516C592B3FF}">
      <dsp:nvSpPr>
        <dsp:cNvPr id="0" name=""/>
        <dsp:cNvSpPr/>
      </dsp:nvSpPr>
      <dsp:spPr>
        <a:xfrm>
          <a:off x="285089" y="184749"/>
          <a:ext cx="5756656" cy="369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Projektausschuss (neu: AK Gedenktafel Haas) </a:t>
          </a:r>
          <a:endParaRPr lang="en-US" sz="1900" kern="1200" dirty="0"/>
        </a:p>
      </dsp:txBody>
      <dsp:txXfrm>
        <a:off x="285089" y="184749"/>
        <a:ext cx="5756656" cy="369336"/>
      </dsp:txXfrm>
    </dsp:sp>
    <dsp:sp modelId="{7B4E92C7-8C67-4CDF-818C-E8A9189D708C}">
      <dsp:nvSpPr>
        <dsp:cNvPr id="0" name=""/>
        <dsp:cNvSpPr/>
      </dsp:nvSpPr>
      <dsp:spPr>
        <a:xfrm>
          <a:off x="54254" y="13858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44693-4D88-4480-B078-017D279A0C4E}">
      <dsp:nvSpPr>
        <dsp:cNvPr id="0" name=""/>
        <dsp:cNvSpPr/>
      </dsp:nvSpPr>
      <dsp:spPr>
        <a:xfrm>
          <a:off x="619556" y="739079"/>
          <a:ext cx="5422188" cy="369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Anne Frank Botschafter*innen</a:t>
          </a:r>
          <a:endParaRPr lang="en-US" sz="1900" kern="1200" dirty="0"/>
        </a:p>
      </dsp:txBody>
      <dsp:txXfrm>
        <a:off x="619556" y="739079"/>
        <a:ext cx="5422188" cy="369336"/>
      </dsp:txXfrm>
    </dsp:sp>
    <dsp:sp modelId="{727940F4-408C-4157-8FEA-B63C5920474E}">
      <dsp:nvSpPr>
        <dsp:cNvPr id="0" name=""/>
        <dsp:cNvSpPr/>
      </dsp:nvSpPr>
      <dsp:spPr>
        <a:xfrm>
          <a:off x="388721" y="69291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B3501-E7CA-423F-816E-0BD5DB8EB1FF}">
      <dsp:nvSpPr>
        <dsp:cNvPr id="0" name=""/>
        <dsp:cNvSpPr/>
      </dsp:nvSpPr>
      <dsp:spPr>
        <a:xfrm>
          <a:off x="857097" y="1267835"/>
          <a:ext cx="5238902" cy="369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 err="1"/>
            <a:t>Jüd</a:t>
          </a:r>
          <a:r>
            <a:rPr lang="de-DE" sz="1900" kern="1200" dirty="0"/>
            <a:t>. Familie Haas/Israel</a:t>
          </a:r>
          <a:endParaRPr lang="en-US" sz="1900" kern="1200" dirty="0"/>
        </a:p>
      </dsp:txBody>
      <dsp:txXfrm>
        <a:off x="857097" y="1267835"/>
        <a:ext cx="5238902" cy="369336"/>
      </dsp:txXfrm>
    </dsp:sp>
    <dsp:sp modelId="{14BD6ED6-7586-404D-8038-9702CDA20B7D}">
      <dsp:nvSpPr>
        <dsp:cNvPr id="0" name=""/>
        <dsp:cNvSpPr/>
      </dsp:nvSpPr>
      <dsp:spPr>
        <a:xfrm>
          <a:off x="572007" y="1246835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A722DE-4164-47A4-B984-59C92322A343}">
      <dsp:nvSpPr>
        <dsp:cNvPr id="0" name=""/>
        <dsp:cNvSpPr/>
      </dsp:nvSpPr>
      <dsp:spPr>
        <a:xfrm>
          <a:off x="861364" y="1847331"/>
          <a:ext cx="5180380" cy="369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Emil-Frank-Institut  - Kreis Bernkastel-Wittlich</a:t>
          </a:r>
          <a:endParaRPr lang="en-US" sz="1900" kern="1200" dirty="0"/>
        </a:p>
      </dsp:txBody>
      <dsp:txXfrm>
        <a:off x="861364" y="1847331"/>
        <a:ext cx="5180380" cy="369336"/>
      </dsp:txXfrm>
    </dsp:sp>
    <dsp:sp modelId="{10CB447D-532E-48FA-8C3D-B9C2A2167DBE}">
      <dsp:nvSpPr>
        <dsp:cNvPr id="0" name=""/>
        <dsp:cNvSpPr/>
      </dsp:nvSpPr>
      <dsp:spPr>
        <a:xfrm>
          <a:off x="630529" y="180116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11B33F-CD03-46B0-97A2-2D0377557E15}">
      <dsp:nvSpPr>
        <dsp:cNvPr id="0" name=""/>
        <dsp:cNvSpPr/>
      </dsp:nvSpPr>
      <dsp:spPr>
        <a:xfrm>
          <a:off x="802843" y="2401661"/>
          <a:ext cx="5238902" cy="369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Förderverein Gedenkstätte KZ-</a:t>
          </a:r>
          <a:r>
            <a:rPr lang="de-DE" sz="1900" kern="1200" dirty="0" err="1"/>
            <a:t>Hinzert</a:t>
          </a:r>
          <a:r>
            <a:rPr lang="de-DE" sz="1900" kern="1200" dirty="0"/>
            <a:t> </a:t>
          </a:r>
          <a:endParaRPr lang="en-US" sz="1900" kern="1200" dirty="0"/>
        </a:p>
      </dsp:txBody>
      <dsp:txXfrm>
        <a:off x="802843" y="2401661"/>
        <a:ext cx="5238902" cy="369336"/>
      </dsp:txXfrm>
    </dsp:sp>
    <dsp:sp modelId="{FC3AA5B7-B331-48D1-9EE3-0C10E4EB733A}">
      <dsp:nvSpPr>
        <dsp:cNvPr id="0" name=""/>
        <dsp:cNvSpPr/>
      </dsp:nvSpPr>
      <dsp:spPr>
        <a:xfrm>
          <a:off x="572007" y="235549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EFC70C-4E98-45B2-B531-AA3B78EF101F}">
      <dsp:nvSpPr>
        <dsp:cNvPr id="0" name=""/>
        <dsp:cNvSpPr/>
      </dsp:nvSpPr>
      <dsp:spPr>
        <a:xfrm>
          <a:off x="619556" y="2955584"/>
          <a:ext cx="5422188" cy="369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Anne Frank Zentrum Berlin  </a:t>
          </a:r>
          <a:endParaRPr lang="en-US" sz="1900" kern="1200" dirty="0"/>
        </a:p>
      </dsp:txBody>
      <dsp:txXfrm>
        <a:off x="619556" y="2955584"/>
        <a:ext cx="5422188" cy="369336"/>
      </dsp:txXfrm>
    </dsp:sp>
    <dsp:sp modelId="{4D487607-17D6-4FBA-BD51-7B778CA7AE8A}">
      <dsp:nvSpPr>
        <dsp:cNvPr id="0" name=""/>
        <dsp:cNvSpPr/>
      </dsp:nvSpPr>
      <dsp:spPr>
        <a:xfrm>
          <a:off x="388721" y="290941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782677-A009-45CC-8323-C64AB9B1594E}">
      <dsp:nvSpPr>
        <dsp:cNvPr id="0" name=""/>
        <dsp:cNvSpPr/>
      </dsp:nvSpPr>
      <dsp:spPr>
        <a:xfrm>
          <a:off x="285089" y="3509914"/>
          <a:ext cx="5756656" cy="369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Bündnis für Demokratie und Toleranz </a:t>
          </a:r>
          <a:r>
            <a:rPr lang="de-DE" sz="1900" kern="1200" dirty="0" err="1"/>
            <a:t>bfdt</a:t>
          </a:r>
          <a:r>
            <a:rPr lang="de-DE" sz="1900" kern="1200" dirty="0"/>
            <a:t>    </a:t>
          </a:r>
          <a:endParaRPr lang="en-US" sz="1900" kern="1200" dirty="0"/>
        </a:p>
      </dsp:txBody>
      <dsp:txXfrm>
        <a:off x="285089" y="3509914"/>
        <a:ext cx="5756656" cy="369336"/>
      </dsp:txXfrm>
    </dsp:sp>
    <dsp:sp modelId="{57ED9BA6-95BC-4872-BEE7-0C6D97124350}">
      <dsp:nvSpPr>
        <dsp:cNvPr id="0" name=""/>
        <dsp:cNvSpPr/>
      </dsp:nvSpPr>
      <dsp:spPr>
        <a:xfrm>
          <a:off x="54254" y="346374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86F4F-1A92-4C47-98D9-68A83B46403B}">
      <dsp:nvSpPr>
        <dsp:cNvPr id="0" name=""/>
        <dsp:cNvSpPr/>
      </dsp:nvSpPr>
      <dsp:spPr>
        <a:xfrm>
          <a:off x="171775" y="843544"/>
          <a:ext cx="4039157" cy="12622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4955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Erfolgreiche Bewerbung im Wettbewerb des </a:t>
          </a:r>
          <a:r>
            <a:rPr lang="de-DE" sz="1800" kern="1200" dirty="0" err="1"/>
            <a:t>bfdt</a:t>
          </a:r>
          <a:r>
            <a:rPr lang="de-DE" sz="1800" kern="1200" dirty="0"/>
            <a:t>   </a:t>
          </a:r>
          <a:endParaRPr lang="en-US" sz="1800" kern="1200" dirty="0"/>
        </a:p>
      </dsp:txBody>
      <dsp:txXfrm>
        <a:off x="171775" y="843544"/>
        <a:ext cx="4039157" cy="1262236"/>
      </dsp:txXfrm>
    </dsp:sp>
    <dsp:sp modelId="{5299D097-C93D-40A6-BA8F-5004BC7A3374}">
      <dsp:nvSpPr>
        <dsp:cNvPr id="0" name=""/>
        <dsp:cNvSpPr/>
      </dsp:nvSpPr>
      <dsp:spPr>
        <a:xfrm>
          <a:off x="3477" y="661221"/>
          <a:ext cx="883565" cy="13253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44E2F-6931-4D99-B614-FE0F9AC8CB5B}">
      <dsp:nvSpPr>
        <dsp:cNvPr id="0" name=""/>
        <dsp:cNvSpPr/>
      </dsp:nvSpPr>
      <dsp:spPr>
        <a:xfrm>
          <a:off x="4591502" y="843544"/>
          <a:ext cx="4039157" cy="12622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4955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Förderung Anne-Frank-Botschafter*innen (Übernahme Seminargebühr und Fahrtkosten in Höhe von 525,00 €</a:t>
          </a:r>
          <a:endParaRPr lang="en-US" sz="1800" kern="1200" dirty="0"/>
        </a:p>
      </dsp:txBody>
      <dsp:txXfrm>
        <a:off x="4591502" y="843544"/>
        <a:ext cx="4039157" cy="1262236"/>
      </dsp:txXfrm>
    </dsp:sp>
    <dsp:sp modelId="{ED9F8529-71AC-42B9-940F-3B8115E1E76A}">
      <dsp:nvSpPr>
        <dsp:cNvPr id="0" name=""/>
        <dsp:cNvSpPr/>
      </dsp:nvSpPr>
      <dsp:spPr>
        <a:xfrm>
          <a:off x="4423203" y="661221"/>
          <a:ext cx="883565" cy="132534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42540-48A3-4B48-A153-14C4772ABE2D}">
      <dsp:nvSpPr>
        <dsp:cNvPr id="0" name=""/>
        <dsp:cNvSpPr/>
      </dsp:nvSpPr>
      <dsp:spPr>
        <a:xfrm>
          <a:off x="222346" y="2422437"/>
          <a:ext cx="4039157" cy="12622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4955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Weiterführende Berichterstattungen- Kreisjahrbuch, TV (Monika Traut-Bonato und Franz-Josef </a:t>
          </a:r>
          <a:r>
            <a:rPr lang="de-DE" sz="1800" kern="1200" dirty="0" err="1"/>
            <a:t>Schmit</a:t>
          </a:r>
          <a:r>
            <a:rPr lang="de-DE" sz="1800" kern="1200" dirty="0"/>
            <a:t>) </a:t>
          </a:r>
          <a:endParaRPr lang="en-US" sz="1800" kern="1200" dirty="0"/>
        </a:p>
      </dsp:txBody>
      <dsp:txXfrm>
        <a:off x="222346" y="2422437"/>
        <a:ext cx="4039157" cy="1262236"/>
      </dsp:txXfrm>
    </dsp:sp>
    <dsp:sp modelId="{5EDB2C87-96FF-4A20-B83B-8DA92B7B696C}">
      <dsp:nvSpPr>
        <dsp:cNvPr id="0" name=""/>
        <dsp:cNvSpPr/>
      </dsp:nvSpPr>
      <dsp:spPr>
        <a:xfrm>
          <a:off x="3477" y="2250237"/>
          <a:ext cx="883565" cy="132534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D5B543-EDFD-4DBB-9303-3B9BE529DEDE}">
      <dsp:nvSpPr>
        <dsp:cNvPr id="0" name=""/>
        <dsp:cNvSpPr/>
      </dsp:nvSpPr>
      <dsp:spPr>
        <a:xfrm>
          <a:off x="4591502" y="2432560"/>
          <a:ext cx="4039157" cy="12622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4955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Initiative für Gedenktafel Haas – Bildung AK und Unterstützung mit Teil des Preisgeldes  </a:t>
          </a:r>
          <a:endParaRPr lang="en-US" sz="1800" kern="1200" dirty="0"/>
        </a:p>
      </dsp:txBody>
      <dsp:txXfrm>
        <a:off x="4591502" y="2432560"/>
        <a:ext cx="4039157" cy="1262236"/>
      </dsp:txXfrm>
    </dsp:sp>
    <dsp:sp modelId="{409E84FD-F2AD-439C-9DC9-80AE0EAB15B9}">
      <dsp:nvSpPr>
        <dsp:cNvPr id="0" name=""/>
        <dsp:cNvSpPr/>
      </dsp:nvSpPr>
      <dsp:spPr>
        <a:xfrm>
          <a:off x="4423203" y="2250237"/>
          <a:ext cx="883565" cy="1325348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056DD5-377F-431E-AB99-68FEDF3A9D55}">
      <dsp:nvSpPr>
        <dsp:cNvPr id="0" name=""/>
        <dsp:cNvSpPr/>
      </dsp:nvSpPr>
      <dsp:spPr>
        <a:xfrm rot="16200000">
          <a:off x="-1988395" y="2992765"/>
          <a:ext cx="4204672" cy="222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6537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solidFill>
                <a:schemeClr val="tx1">
                  <a:lumMod val="75000"/>
                  <a:lumOff val="25000"/>
                </a:schemeClr>
              </a:solidFill>
            </a:rPr>
            <a:t>Kultur</a:t>
          </a:r>
        </a:p>
      </dsp:txBody>
      <dsp:txXfrm>
        <a:off x="-1988395" y="2992765"/>
        <a:ext cx="4204672" cy="222845"/>
      </dsp:txXfrm>
    </dsp:sp>
    <dsp:sp modelId="{966BE105-ADF4-4A30-A69B-67F97A3F353F}">
      <dsp:nvSpPr>
        <dsp:cNvPr id="0" name=""/>
        <dsp:cNvSpPr/>
      </dsp:nvSpPr>
      <dsp:spPr>
        <a:xfrm>
          <a:off x="226676" y="724890"/>
          <a:ext cx="1105355" cy="4032112"/>
        </a:xfrm>
        <a:prstGeom prst="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196537" rIns="64008" bIns="64008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 dirty="0">
              <a:solidFill>
                <a:schemeClr val="tx1"/>
              </a:solidFill>
            </a:rPr>
            <a:t>Nach der aufwändigen Anne-Frank-Inszenierung war zunächst eine entsprechende Pause notwendig 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 dirty="0">
              <a:solidFill>
                <a:schemeClr val="tx1"/>
              </a:solidFill>
            </a:rPr>
            <a:t>Die TG ist schon früh in die Planungen zu einer neuen Inszenierung eingestiegen   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 dirty="0">
              <a:solidFill>
                <a:schemeClr val="tx1"/>
              </a:solidFill>
            </a:rPr>
            <a:t>Das Geschäftsjahr 2019 stand insbesondere im Zeichen der Stückauswahl und Vorbereitung einer neuen Inszenierung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>
            <a:solidFill>
              <a:schemeClr val="tx1"/>
            </a:solidFill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 dirty="0">
              <a:solidFill>
                <a:schemeClr val="tx1"/>
              </a:solidFill>
            </a:rPr>
            <a:t>Strukturierter Einstieg in die neuen Proben   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/>
        </a:p>
      </dsp:txBody>
      <dsp:txXfrm>
        <a:off x="226676" y="724890"/>
        <a:ext cx="1105355" cy="4032112"/>
      </dsp:txXfrm>
    </dsp:sp>
    <dsp:sp modelId="{6C99D5D0-0430-4336-8020-C869AE68059F}">
      <dsp:nvSpPr>
        <dsp:cNvPr id="0" name=""/>
        <dsp:cNvSpPr/>
      </dsp:nvSpPr>
      <dsp:spPr>
        <a:xfrm>
          <a:off x="-44381" y="351524"/>
          <a:ext cx="668023" cy="573835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D7839-D5D1-43EB-A684-A7AE508CA7EC}">
      <dsp:nvSpPr>
        <dsp:cNvPr id="0" name=""/>
        <dsp:cNvSpPr/>
      </dsp:nvSpPr>
      <dsp:spPr>
        <a:xfrm rot="16200000">
          <a:off x="-332361" y="2985560"/>
          <a:ext cx="4204672" cy="222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6537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solidFill>
                <a:schemeClr val="tx1">
                  <a:lumMod val="75000"/>
                  <a:lumOff val="25000"/>
                </a:schemeClr>
              </a:solidFill>
            </a:rPr>
            <a:t>Gruppe</a:t>
          </a:r>
        </a:p>
      </dsp:txBody>
      <dsp:txXfrm>
        <a:off x="-332361" y="2985560"/>
        <a:ext cx="4204672" cy="222845"/>
      </dsp:txXfrm>
    </dsp:sp>
    <dsp:sp modelId="{26154BE4-6087-4962-A10B-635D8D66F0D9}">
      <dsp:nvSpPr>
        <dsp:cNvPr id="0" name=""/>
        <dsp:cNvSpPr/>
      </dsp:nvSpPr>
      <dsp:spPr>
        <a:xfrm>
          <a:off x="1876054" y="673913"/>
          <a:ext cx="1148356" cy="4204672"/>
        </a:xfrm>
        <a:prstGeom prst="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196537" rIns="78232" bIns="78232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solidFill>
                <a:schemeClr val="tx1"/>
              </a:solidFill>
            </a:rPr>
            <a:t>TG hat als Team gut funktioniert, Tätigkeitsfelder gut vernetzt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100" kern="1200" dirty="0">
            <a:solidFill>
              <a:schemeClr val="tx1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solidFill>
                <a:schemeClr val="tx1"/>
              </a:solidFill>
            </a:rPr>
            <a:t>Hohe Teilnehmerzahl bei Gemeinschaftsveranstaltung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600" kern="1200" dirty="0">
            <a:solidFill>
              <a:schemeClr val="tx1"/>
            </a:solidFill>
          </a:endParaRPr>
        </a:p>
      </dsp:txBody>
      <dsp:txXfrm>
        <a:off x="1876054" y="673913"/>
        <a:ext cx="1148356" cy="4204672"/>
      </dsp:txXfrm>
    </dsp:sp>
    <dsp:sp modelId="{12115BDC-DF39-40E5-89DE-63A57B954B01}">
      <dsp:nvSpPr>
        <dsp:cNvPr id="0" name=""/>
        <dsp:cNvSpPr/>
      </dsp:nvSpPr>
      <dsp:spPr>
        <a:xfrm>
          <a:off x="1680605" y="351524"/>
          <a:ext cx="593352" cy="629979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4256C-CED7-48EE-9FB9-2E3E7477CB66}">
      <dsp:nvSpPr>
        <dsp:cNvPr id="0" name=""/>
        <dsp:cNvSpPr/>
      </dsp:nvSpPr>
      <dsp:spPr>
        <a:xfrm rot="16200000">
          <a:off x="1583131" y="2997219"/>
          <a:ext cx="4204672" cy="222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6537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solidFill>
                <a:schemeClr val="tx1">
                  <a:lumMod val="75000"/>
                  <a:lumOff val="25000"/>
                </a:schemeClr>
              </a:solidFill>
            </a:rPr>
            <a:t>Finanzen</a:t>
          </a:r>
        </a:p>
      </dsp:txBody>
      <dsp:txXfrm>
        <a:off x="1583131" y="2997219"/>
        <a:ext cx="4204672" cy="222845"/>
      </dsp:txXfrm>
    </dsp:sp>
    <dsp:sp modelId="{214A58D8-F7DB-455E-912C-BC095FDEE7C9}">
      <dsp:nvSpPr>
        <dsp:cNvPr id="0" name=""/>
        <dsp:cNvSpPr/>
      </dsp:nvSpPr>
      <dsp:spPr>
        <a:xfrm>
          <a:off x="3766819" y="720766"/>
          <a:ext cx="1339399" cy="4204672"/>
        </a:xfrm>
        <a:prstGeom prst="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196537" rIns="71120" bIns="7112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Solides und vorausschauendes Finanzkonzept </a:t>
          </a: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Einnahmen ausschließlich im Ideellen Bereich, da keine Theaterveranstaltung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Zu Beginn des Jahres noch viele Rechnungen bzgl. Altzeitraum 2018 zu bezahlen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Preisgeld in Höhe von 3.000,00 € reduziert Verlust</a:t>
          </a:r>
        </a:p>
      </dsp:txBody>
      <dsp:txXfrm>
        <a:off x="3766819" y="720766"/>
        <a:ext cx="1339399" cy="4204672"/>
      </dsp:txXfrm>
    </dsp:sp>
    <dsp:sp modelId="{D3BD1CA0-B1F8-4739-97B3-B235B3C860C7}">
      <dsp:nvSpPr>
        <dsp:cNvPr id="0" name=""/>
        <dsp:cNvSpPr/>
      </dsp:nvSpPr>
      <dsp:spPr>
        <a:xfrm>
          <a:off x="3389756" y="351524"/>
          <a:ext cx="760606" cy="615204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BAE56-7E9E-4E77-AEFA-4B22BA25D762}">
      <dsp:nvSpPr>
        <dsp:cNvPr id="0" name=""/>
        <dsp:cNvSpPr/>
      </dsp:nvSpPr>
      <dsp:spPr>
        <a:xfrm rot="16200000">
          <a:off x="3444136" y="3011210"/>
          <a:ext cx="4204672" cy="222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6537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solidFill>
                <a:schemeClr val="tx1">
                  <a:lumMod val="75000"/>
                  <a:lumOff val="25000"/>
                </a:schemeClr>
              </a:solidFill>
            </a:rPr>
            <a:t>Außenwirkung</a:t>
          </a:r>
        </a:p>
      </dsp:txBody>
      <dsp:txXfrm>
        <a:off x="3444136" y="3011210"/>
        <a:ext cx="4204672" cy="222845"/>
      </dsp:txXfrm>
    </dsp:sp>
    <dsp:sp modelId="{E875A65A-A61A-4FCC-9198-C037F43B194B}">
      <dsp:nvSpPr>
        <dsp:cNvPr id="0" name=""/>
        <dsp:cNvSpPr/>
      </dsp:nvSpPr>
      <dsp:spPr>
        <a:xfrm>
          <a:off x="5794783" y="729712"/>
          <a:ext cx="1390249" cy="4204672"/>
        </a:xfrm>
        <a:prstGeom prst="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196537" rIns="71120" bIns="7112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Alleinstellungsmerkmal in der Region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Ansehen in der Ortsgemeinde und bei Vereinen erheblich gestiegen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Positives Image überregional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generationsübergreifende Wahrnehmung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Verlässlicher Partner 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800" kern="1200" dirty="0">
            <a:solidFill>
              <a:schemeClr val="tx1"/>
            </a:solidFill>
          </a:endParaRPr>
        </a:p>
      </dsp:txBody>
      <dsp:txXfrm>
        <a:off x="5794783" y="729712"/>
        <a:ext cx="1390249" cy="4204672"/>
      </dsp:txXfrm>
    </dsp:sp>
    <dsp:sp modelId="{F28634E3-4DED-4062-9F10-962EBD1B14B5}">
      <dsp:nvSpPr>
        <dsp:cNvPr id="0" name=""/>
        <dsp:cNvSpPr/>
      </dsp:nvSpPr>
      <dsp:spPr>
        <a:xfrm>
          <a:off x="5287158" y="151329"/>
          <a:ext cx="729854" cy="823146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CD984-846A-4415-BD2E-C0BC5568FB4E}">
      <dsp:nvSpPr>
        <dsp:cNvPr id="0" name=""/>
        <dsp:cNvSpPr/>
      </dsp:nvSpPr>
      <dsp:spPr>
        <a:xfrm rot="16200000">
          <a:off x="5289147" y="3053662"/>
          <a:ext cx="4204672" cy="222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96537" bIns="0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solidFill>
                <a:schemeClr val="tx1">
                  <a:lumMod val="75000"/>
                  <a:lumOff val="25000"/>
                </a:schemeClr>
              </a:solidFill>
            </a:rPr>
            <a:t>Reflektion und Ausblick</a:t>
          </a:r>
        </a:p>
      </dsp:txBody>
      <dsp:txXfrm>
        <a:off x="5289147" y="3053662"/>
        <a:ext cx="4204672" cy="222845"/>
      </dsp:txXfrm>
    </dsp:sp>
    <dsp:sp modelId="{A8146B14-D9A4-4204-987B-CFF3D56D1DD0}">
      <dsp:nvSpPr>
        <dsp:cNvPr id="0" name=""/>
        <dsp:cNvSpPr/>
      </dsp:nvSpPr>
      <dsp:spPr>
        <a:xfrm>
          <a:off x="7477930" y="719269"/>
          <a:ext cx="1110005" cy="4204672"/>
        </a:xfrm>
        <a:prstGeom prst="rect">
          <a:avLst/>
        </a:prstGeom>
        <a:solidFill>
          <a:srgbClr val="C5C6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196537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 err="1">
              <a:solidFill>
                <a:schemeClr val="tx1"/>
              </a:solidFill>
            </a:rPr>
            <a:t>Vereinnbarkeit</a:t>
          </a:r>
          <a:r>
            <a:rPr lang="de-DE" sz="1000" kern="1200" dirty="0">
              <a:solidFill>
                <a:schemeClr val="tx1"/>
              </a:solidFill>
            </a:rPr>
            <a:t> Ehrenamt, Familie und Beruf wird zusehends schwieriger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Hohes Potential für anspruchsvolle Kulturarbeit vorhanden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 Neue Mitglieder gewinnen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Bereitschaft für Vorstandsarbeit steigern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</a:endParaRPr>
        </a:p>
      </dsp:txBody>
      <dsp:txXfrm>
        <a:off x="7477930" y="719269"/>
        <a:ext cx="1110005" cy="4204672"/>
      </dsp:txXfrm>
    </dsp:sp>
    <dsp:sp modelId="{8A9CA23B-034C-4332-9411-45FE8FD69747}">
      <dsp:nvSpPr>
        <dsp:cNvPr id="0" name=""/>
        <dsp:cNvSpPr/>
      </dsp:nvSpPr>
      <dsp:spPr>
        <a:xfrm>
          <a:off x="7167283" y="351680"/>
          <a:ext cx="706655" cy="629364"/>
        </a:xfrm>
        <a:prstGeom prst="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645" y="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algn="l">
              <a:defRPr>
                <a:latin typeface="Times New Roman" pitchFamily="18" charset="0"/>
              </a:defRPr>
            </a:lvl1pPr>
          </a:lstStyle>
          <a:p>
            <a:r>
              <a:rPr lang="de-DE"/>
              <a:t>Geschäftsbericht 2019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fld id="{5FEEC673-CC20-4D14-9DD5-B0205A0D20F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600061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  <a:spAutoFit/>
          </a:bodyPr>
          <a:lstStyle>
            <a:lvl1pPr algn="l">
              <a:defRPr/>
            </a:lvl1pPr>
          </a:lstStyle>
          <a:p>
            <a:endParaRPr 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1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/>
            </a:lvl1pPr>
          </a:lstStyle>
          <a:p>
            <a:endParaRPr 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1241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24980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/>
            </a:lvl1pPr>
          </a:lstStyle>
          <a:p>
            <a:r>
              <a:rPr lang="de-DE"/>
              <a:t>Geschäftsbericht 2019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624980"/>
            <a:ext cx="2944283" cy="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/>
            </a:lvl1pPr>
          </a:lstStyle>
          <a:p>
            <a:fld id="{ABFE4A83-FBA1-4C4C-9CDF-17CE82CB7FD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14834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4DD4B55-E77F-4DFA-911D-4B5159B8FC14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18F10FA-3EBC-425E-85DA-3743021F8D7A}" type="datetime1">
              <a:rPr lang="de-DE" smtClean="0"/>
              <a:t>06.10.2020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1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2ED2063-FF2A-40F0-9F4B-D4CA4606840E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0A6D4B5-0D79-4A2D-B598-0872F5CE0493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1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76225" y="1341438"/>
            <a:ext cx="4222750" cy="444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1341438"/>
            <a:ext cx="4222750" cy="444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78458F-A32F-466E-B1A2-0D439C9C36F1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0AC5C30-92D7-4A60-AEF9-3E025E686872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5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28F039-CE16-4244-AB2A-90E7D30BE852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6C75E58-4CEB-416A-89C1-E656AD2AAF20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0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21FDC3-56E6-4FC4-8A31-9808E0842092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39EBB2FD-959C-4BC3-AFEA-B04080E0057F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1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EB4120-22A3-4F46-9004-D23AAA397CA9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5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4C5DD4-81BA-4BFF-AC69-9AE5CBB8CA1B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3137D5D-3D55-4A2D-8BDF-9394DBD20CA4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5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515530-C4D4-41B4-A0FA-69AB3FEFFA30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D6D6BB2-C9F4-4925-B441-07EA5DE02AE5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3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C01FCB0-3BB5-4F73-81F3-DBEF1C4349BC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F256F2E-6669-4D4C-B53B-C041A61B89CA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2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4650" y="276225"/>
            <a:ext cx="2149475" cy="551021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73050" y="276225"/>
            <a:ext cx="6299200" cy="551021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5E9EF9-9E05-427B-9806-B8FB96D2715A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Geschäftsbericht 2019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E6AA37E-B37A-4B16-8736-941ED6F8E3B6}" type="datetime1">
              <a:rPr lang="de-DE" smtClean="0"/>
              <a:t>06.10.2020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2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9032705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" name="think-cell Folie" r:id="rId15" imgW="360" imgH="360" progId="">
                  <p:embed/>
                </p:oleObj>
              </mc:Choice>
              <mc:Fallback>
                <p:oleObj name="think-cell Folie" r:id="rId15" imgW="360" imgH="36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" name="PT-SE_2"/>
          <p:cNvSpPr txBox="1">
            <a:spLocks noChangeAspect="1" noChangeArrowheads="1"/>
          </p:cNvSpPr>
          <p:nvPr userDrawn="1"/>
        </p:nvSpPr>
        <p:spPr bwMode="auto">
          <a:xfrm>
            <a:off x="5327650" y="6296025"/>
            <a:ext cx="1944688" cy="17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0" anchor="b"/>
          <a:lstStyle/>
          <a:p>
            <a:pPr algn="l">
              <a:lnSpc>
                <a:spcPts val="1200"/>
              </a:lnSpc>
            </a:pPr>
            <a:r>
              <a:rPr lang="de-DE" sz="900" dirty="0">
                <a:solidFill>
                  <a:srgbClr val="515151"/>
                </a:solidFill>
                <a:latin typeface="TKTypeBold" pitchFamily="34" charset="0"/>
              </a:rPr>
              <a:t>ThyssenKrupp System Engineering</a:t>
            </a:r>
            <a:endParaRPr lang="de-DE" sz="900" dirty="0">
              <a:solidFill>
                <a:srgbClr val="515151"/>
              </a:solidFill>
            </a:endParaRPr>
          </a:p>
        </p:txBody>
      </p:sp>
      <p:sp>
        <p:nvSpPr>
          <p:cNvPr id="5242" name="Rectangle 12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5C6C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51" name="AutoShape 131"/>
          <p:cNvSpPr>
            <a:spLocks noChangeArrowheads="1"/>
          </p:cNvSpPr>
          <p:nvPr userDrawn="1"/>
        </p:nvSpPr>
        <p:spPr bwMode="auto">
          <a:xfrm>
            <a:off x="142875" y="5638800"/>
            <a:ext cx="8858250" cy="1066800"/>
          </a:xfrm>
          <a:prstGeom prst="roundRect">
            <a:avLst>
              <a:gd name="adj" fmla="val 5037"/>
            </a:avLst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43" name="AutoShape 123"/>
          <p:cNvSpPr>
            <a:spLocks noChangeArrowheads="1"/>
          </p:cNvSpPr>
          <p:nvPr userDrawn="1"/>
        </p:nvSpPr>
        <p:spPr bwMode="auto">
          <a:xfrm>
            <a:off x="142875" y="152400"/>
            <a:ext cx="8858250" cy="5797550"/>
          </a:xfrm>
          <a:prstGeom prst="roundRect">
            <a:avLst>
              <a:gd name="adj" fmla="val 685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50" name="AutoShape 130"/>
          <p:cNvSpPr>
            <a:spLocks noChangeArrowheads="1"/>
          </p:cNvSpPr>
          <p:nvPr userDrawn="1"/>
        </p:nvSpPr>
        <p:spPr bwMode="white">
          <a:xfrm>
            <a:off x="5543550" y="6057900"/>
            <a:ext cx="1728788" cy="179388"/>
          </a:xfrm>
          <a:prstGeom prst="roundRect">
            <a:avLst>
              <a:gd name="adj" fmla="val 22125"/>
            </a:avLst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10800" rIns="0" bIns="0" anchor="ctr"/>
          <a:lstStyle/>
          <a:p>
            <a:endParaRPr lang="de-DE" dirty="0"/>
          </a:p>
        </p:txBody>
      </p:sp>
      <p:sp>
        <p:nvSpPr>
          <p:cNvPr id="5220" name="Rectangle 100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76225" y="6492875"/>
            <a:ext cx="3054350" cy="13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774700">
              <a:defRPr sz="800">
                <a:solidFill>
                  <a:srgbClr val="525254"/>
                </a:solidFill>
                <a:latin typeface="TKTypeBold" pitchFamily="34" charset="0"/>
              </a:defRPr>
            </a:lvl1pPr>
          </a:lstStyle>
          <a:p>
            <a:fld id="{DC018E82-9F47-4E1E-9D04-2FBA69726D69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5221" name="Rectangle 10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6225" y="6094413"/>
            <a:ext cx="4318000" cy="14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774700">
              <a:defRPr sz="800"/>
            </a:lvl1pPr>
          </a:lstStyle>
          <a:p>
            <a:r>
              <a:rPr lang="en-US"/>
              <a:t>Geschäftsbericht 2019</a:t>
            </a:r>
            <a:endParaRPr lang="en-US" dirty="0"/>
          </a:p>
        </p:txBody>
      </p:sp>
      <p:sp>
        <p:nvSpPr>
          <p:cNvPr id="5222" name="Rectangle 102"/>
          <p:cNvSpPr>
            <a:spLocks noGrp="1" noChangeArrowheads="1"/>
          </p:cNvSpPr>
          <p:nvPr userDrawn="1">
            <p:ph type="dt" sz="half" idx="2"/>
          </p:nvPr>
        </p:nvSpPr>
        <p:spPr bwMode="auto">
          <a:xfrm>
            <a:off x="276225" y="6211888"/>
            <a:ext cx="3054350" cy="11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774700">
              <a:defRPr sz="800"/>
            </a:lvl1pPr>
          </a:lstStyle>
          <a:p>
            <a:fld id="{CAC94EF8-CB4A-45B4-826A-4C5123647C40}" type="datetime1">
              <a:rPr lang="de-DE" smtClean="0"/>
              <a:t>06.10.2020</a:t>
            </a:fld>
            <a:endParaRPr lang="en-US" dirty="0"/>
          </a:p>
        </p:txBody>
      </p:sp>
      <p:sp>
        <p:nvSpPr>
          <p:cNvPr id="5154" name="Rectangle 34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73050" y="276225"/>
            <a:ext cx="7188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Dies ist eine kommunikative Headline.</a:t>
            </a:r>
          </a:p>
        </p:txBody>
      </p:sp>
      <p:sp>
        <p:nvSpPr>
          <p:cNvPr id="5261" name="Rectangle 141"/>
          <p:cNvSpPr>
            <a:spLocks noGrp="1" noChangeArrowheads="1"/>
          </p:cNvSpPr>
          <p:nvPr userDrawn="1">
            <p:ph type="body" idx="1"/>
            <p:custDataLst>
              <p:tags r:id="rId14"/>
            </p:custDataLst>
          </p:nvPr>
        </p:nvSpPr>
        <p:spPr bwMode="auto">
          <a:xfrm>
            <a:off x="276225" y="1341438"/>
            <a:ext cx="8597900" cy="444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2086" name="Picture 38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5981260"/>
            <a:ext cx="1158874" cy="69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hf hdr="0"/>
  <p:txStyles>
    <p:titleStyle>
      <a:lvl1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2pPr>
      <a:lvl3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3pPr>
      <a:lvl4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4pPr>
      <a:lvl5pPr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5pPr>
      <a:lvl6pPr marL="4572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6pPr>
      <a:lvl7pPr marL="9144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7pPr>
      <a:lvl8pPr marL="13716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8pPr>
      <a:lvl9pPr marL="1828800" algn="l" defTabSz="739775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KTypeMedium" pitchFamily="34" charset="0"/>
        </a:defRPr>
      </a:lvl9pPr>
    </p:titleStyle>
    <p:bodyStyle>
      <a:lvl1pPr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SzPct val="65000"/>
        <a:buFont typeface="Monotype Sort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2563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SzPct val="65000"/>
        <a:buFont typeface="Wingdings" pitchFamily="2" charset="2"/>
        <a:buChar char="¡"/>
        <a:defRPr>
          <a:solidFill>
            <a:schemeClr val="tx1"/>
          </a:solidFill>
          <a:latin typeface="+mn-lt"/>
        </a:defRPr>
      </a:lvl2pPr>
      <a:lvl3pPr marL="723900" indent="-182563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3pPr>
      <a:lvl4pPr marL="1085850" indent="-182563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4382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8954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23526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8098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3267075" indent="-173038" algn="l" defTabSz="722313" rtl="0" eaLnBrk="0" fontAlgn="base" hangingPunct="0">
        <a:spcBef>
          <a:spcPct val="25000"/>
        </a:spcBef>
        <a:spcAft>
          <a:spcPct val="0"/>
        </a:spcAft>
        <a:buClr>
          <a:srgbClr val="003361"/>
        </a:buClr>
        <a:buFont typeface="TKTypeMedium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1"/>
          <p:cNvSpPr txBox="1">
            <a:spLocks noChangeArrowheads="1"/>
          </p:cNvSpPr>
          <p:nvPr/>
        </p:nvSpPr>
        <p:spPr bwMode="auto">
          <a:xfrm>
            <a:off x="276225" y="6093597"/>
            <a:ext cx="4318000" cy="33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774700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TKTypeRegular" pitchFamily="34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661852" y="3464938"/>
            <a:ext cx="80249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TKTypeMedium"/>
              </a:rPr>
              <a:t>Theatergruppe </a:t>
            </a:r>
            <a:r>
              <a:rPr lang="de-DE" sz="4400" cap="al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KTypeMedium"/>
              </a:rPr>
              <a:t>Hetzerath</a:t>
            </a:r>
            <a:r>
              <a:rPr lang="de-DE" sz="44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TKTypeMedium"/>
              </a:rPr>
              <a:t> e.V. </a:t>
            </a:r>
          </a:p>
          <a:p>
            <a:r>
              <a:rPr lang="de-DE" sz="4400" b="1" dirty="0"/>
              <a:t> 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de-DE" sz="540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Geschäftsbericht</a:t>
            </a:r>
            <a:r>
              <a:rPr lang="de-DE" sz="660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de-DE" sz="660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540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83231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5E4770D-D923-4E50-A87E-DDDBD3BB1F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0E8D03-B47A-48DA-AC83-E4DE8160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A3A983C-A5D0-4489-967E-B3F0B03833D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EEC830F-F7E1-482F-A20A-53BA7606C04F}" type="datetime1">
              <a:rPr lang="de-DE" smtClean="0"/>
              <a:t>06.10.2020</a:t>
            </a:fld>
            <a:endParaRPr lang="en-US"/>
          </a:p>
        </p:txBody>
      </p:sp>
      <p:graphicFrame>
        <p:nvGraphicFramePr>
          <p:cNvPr id="5" name="Tabelle 13">
            <a:extLst>
              <a:ext uri="{FF2B5EF4-FFF2-40B4-BE49-F238E27FC236}">
                <a16:creationId xmlns:a16="http://schemas.microsoft.com/office/drawing/2014/main" id="{97447ADC-74B9-4A9D-AE5D-936118E92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633806"/>
              </p:ext>
            </p:extLst>
          </p:nvPr>
        </p:nvGraphicFramePr>
        <p:xfrm>
          <a:off x="2209100" y="1478955"/>
          <a:ext cx="5299047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151">
                  <a:extLst>
                    <a:ext uri="{9D8B030D-6E8A-4147-A177-3AD203B41FA5}">
                      <a16:colId xmlns:a16="http://schemas.microsoft.com/office/drawing/2014/main" val="2678590305"/>
                    </a:ext>
                  </a:extLst>
                </a:gridCol>
                <a:gridCol w="4654896">
                  <a:extLst>
                    <a:ext uri="{9D8B030D-6E8A-4147-A177-3AD203B41FA5}">
                      <a16:colId xmlns:a16="http://schemas.microsoft.com/office/drawing/2014/main" val="3243859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1.  </a:t>
                      </a:r>
                      <a:endParaRPr lang="en-US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Allgemeines</a:t>
                      </a:r>
                      <a:endParaRPr lang="en-US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3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 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Neue Inszenierung 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56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3. 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Probenarbeit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71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4. 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Nachbereitung Anne-Frank-Projekt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6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5. 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Geschäftsjahr in Zahlen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63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6. 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Resümee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58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7.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Fragen – Anregungen - Diskussion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36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014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145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11061" y="389879"/>
            <a:ext cx="213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Allgemeines </a:t>
            </a:r>
            <a:endParaRPr lang="en-US" sz="2400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F6319710-9690-4352-AAC1-616B34F6BF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8072418"/>
              </p:ext>
            </p:extLst>
          </p:nvPr>
        </p:nvGraphicFramePr>
        <p:xfrm>
          <a:off x="661851" y="969019"/>
          <a:ext cx="7685195" cy="4869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9511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11061" y="389879"/>
            <a:ext cx="213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Allgemeines </a:t>
            </a:r>
            <a:endParaRPr lang="en-US" sz="2400" dirty="0"/>
          </a:p>
        </p:txBody>
      </p:sp>
      <p:graphicFrame>
        <p:nvGraphicFramePr>
          <p:cNvPr id="6" name="Inhaltsplatzhalter 28">
            <a:extLst>
              <a:ext uri="{FF2B5EF4-FFF2-40B4-BE49-F238E27FC236}">
                <a16:creationId xmlns:a16="http://schemas.microsoft.com/office/drawing/2014/main" id="{A8240B89-3F91-4DB3-84B4-7B790289B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937198"/>
              </p:ext>
            </p:extLst>
          </p:nvPr>
        </p:nvGraphicFramePr>
        <p:xfrm>
          <a:off x="276225" y="1341438"/>
          <a:ext cx="85979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409A098F-3818-4909-B160-86E1F3DEC298}"/>
              </a:ext>
            </a:extLst>
          </p:cNvPr>
          <p:cNvSpPr txBox="1"/>
          <p:nvPr/>
        </p:nvSpPr>
        <p:spPr>
          <a:xfrm>
            <a:off x="120709" y="928686"/>
            <a:ext cx="3365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Aktivitäten im Überblick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936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2760" y="389879"/>
            <a:ext cx="2006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Allgemeines </a:t>
            </a:r>
            <a:endParaRPr lang="en-US" sz="2400" dirty="0"/>
          </a:p>
        </p:txBody>
      </p:sp>
      <p:graphicFrame>
        <p:nvGraphicFramePr>
          <p:cNvPr id="6" name="Inhaltsplatzhalter 7">
            <a:extLst>
              <a:ext uri="{FF2B5EF4-FFF2-40B4-BE49-F238E27FC236}">
                <a16:creationId xmlns:a16="http://schemas.microsoft.com/office/drawing/2014/main" id="{201ADCEB-E0AC-44B8-901D-77E80EDAA7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073573"/>
              </p:ext>
            </p:extLst>
          </p:nvPr>
        </p:nvGraphicFramePr>
        <p:xfrm>
          <a:off x="894397" y="809897"/>
          <a:ext cx="7605169" cy="4811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D1ED8E29-CDBA-4EA3-93CA-599307BDDFEE}"/>
              </a:ext>
            </a:extLst>
          </p:cNvPr>
          <p:cNvSpPr txBox="1"/>
          <p:nvPr/>
        </p:nvSpPr>
        <p:spPr>
          <a:xfrm rot="16200000">
            <a:off x="-691919" y="3005464"/>
            <a:ext cx="2430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Kernthemen 2019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4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F5B885B-4271-4FCC-84AD-0716F0DCB3E6}"/>
              </a:ext>
            </a:extLst>
          </p:cNvPr>
          <p:cNvSpPr txBox="1"/>
          <p:nvPr/>
        </p:nvSpPr>
        <p:spPr>
          <a:xfrm>
            <a:off x="1377047" y="1419326"/>
            <a:ext cx="64343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 neue Spielzeit – neues Stück</a:t>
            </a:r>
          </a:p>
          <a:p>
            <a:endParaRPr lang="de-DE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Was folgt auf Anne Frank?</a:t>
            </a:r>
          </a:p>
          <a:p>
            <a:endParaRPr lang="de-DE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02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3D493C1-0B2F-4EA2-8B58-998E3FAEB5B9}"/>
              </a:ext>
            </a:extLst>
          </p:cNvPr>
          <p:cNvSpPr txBox="1"/>
          <p:nvPr/>
        </p:nvSpPr>
        <p:spPr>
          <a:xfrm>
            <a:off x="1377047" y="1526653"/>
            <a:ext cx="643435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Erkenntnis aus der Anne Frank-Inszenierung </a:t>
            </a:r>
          </a:p>
          <a:p>
            <a:pPr algn="l"/>
            <a:endParaRPr lang="de-DE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Eine wirklich gute Idee erkennt man daran, dass ihre Verwirklichung von vornherein ausgeschlossen erscheint</a:t>
            </a:r>
          </a:p>
          <a:p>
            <a:pPr algn="l"/>
            <a:endParaRPr lang="de-DE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(Albert Einstein, 1879 -1955)</a:t>
            </a:r>
          </a:p>
          <a:p>
            <a:endParaRPr lang="de-DE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095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ED9CF40E-8D7A-4743-A8F2-E37E8D4C7B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353335"/>
              </p:ext>
            </p:extLst>
          </p:nvPr>
        </p:nvGraphicFramePr>
        <p:xfrm>
          <a:off x="504036" y="969019"/>
          <a:ext cx="8144664" cy="4758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6969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graphicFrame>
        <p:nvGraphicFramePr>
          <p:cNvPr id="6" name="Inhaltsplatzhalter 4">
            <a:extLst>
              <a:ext uri="{FF2B5EF4-FFF2-40B4-BE49-F238E27FC236}">
                <a16:creationId xmlns:a16="http://schemas.microsoft.com/office/drawing/2014/main" id="{53266C78-DEEE-4D00-9767-84A9034DA3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4114941"/>
              </p:ext>
            </p:extLst>
          </p:nvPr>
        </p:nvGraphicFramePr>
        <p:xfrm>
          <a:off x="348343" y="794388"/>
          <a:ext cx="8543107" cy="4878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6951DBF0-D86C-40BD-813E-EC93E9D5DF8C}"/>
              </a:ext>
            </a:extLst>
          </p:cNvPr>
          <p:cNvSpPr txBox="1"/>
          <p:nvPr/>
        </p:nvSpPr>
        <p:spPr>
          <a:xfrm>
            <a:off x="2601839" y="4676172"/>
            <a:ext cx="3984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Das neue Stück: </a:t>
            </a:r>
          </a:p>
          <a:p>
            <a:r>
              <a:rPr lang="de-DE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Mord im Orientexpress von Agatha Christie</a:t>
            </a:r>
          </a:p>
        </p:txBody>
      </p:sp>
    </p:spTree>
    <p:extLst>
      <p:ext uri="{BB962C8B-B14F-4D97-AF65-F5344CB8AC3E}">
        <p14:creationId xmlns:p14="http://schemas.microsoft.com/office/powerpoint/2010/main" val="328103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9E0BED3A-428D-4E55-9CC1-0BA7EF4297F2}"/>
              </a:ext>
            </a:extLst>
          </p:cNvPr>
          <p:cNvGrpSpPr/>
          <p:nvPr/>
        </p:nvGrpSpPr>
        <p:grpSpPr>
          <a:xfrm>
            <a:off x="276225" y="851544"/>
            <a:ext cx="1861457" cy="4918514"/>
            <a:chOff x="0" y="-56521"/>
            <a:chExt cx="1861457" cy="4918514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2170D4AE-AD7A-449B-B1FB-272C5A7136F8}"/>
                </a:ext>
              </a:extLst>
            </p:cNvPr>
            <p:cNvSpPr/>
            <p:nvPr/>
          </p:nvSpPr>
          <p:spPr>
            <a:xfrm>
              <a:off x="0" y="-56521"/>
              <a:ext cx="1861457" cy="4918514"/>
            </a:xfrm>
            <a:prstGeom prst="roundRect">
              <a:avLst>
                <a:gd name="adj" fmla="val 10000"/>
              </a:avLst>
            </a:prstGeom>
            <a:solidFill>
              <a:schemeClr val="bg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6370E542-6274-4A5F-8D09-7F1C77157D43}"/>
                </a:ext>
              </a:extLst>
            </p:cNvPr>
            <p:cNvSpPr txBox="1"/>
            <p:nvPr/>
          </p:nvSpPr>
          <p:spPr>
            <a:xfrm>
              <a:off x="0" y="1910883"/>
              <a:ext cx="1861457" cy="19674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t" anchorCtr="1">
              <a:noAutofit/>
            </a:bodyPr>
            <a:lstStyle/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kern="1200" dirty="0">
                <a:solidFill>
                  <a:schemeClr val="tx1"/>
                </a:solidFill>
              </a:endParaRPr>
            </a:p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kern="1200" dirty="0">
                <a:solidFill>
                  <a:schemeClr val="tx1"/>
                </a:solidFill>
              </a:endParaRPr>
            </a:p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kern="1200" dirty="0">
                <a:solidFill>
                  <a:schemeClr val="tx1"/>
                </a:solidFill>
              </a:endParaRPr>
            </a:p>
            <a:p>
              <a:pPr marL="0" lvl="0" indent="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400" kern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    Stück </a:t>
              </a:r>
            </a:p>
            <a:p>
              <a:pPr marL="114300" lvl="1" indent="-114300" algn="l" defTabSz="6223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de-DE" sz="14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4671C261-BEBB-4DA7-883A-E794F465E6E0}"/>
              </a:ext>
            </a:extLst>
          </p:cNvPr>
          <p:cNvSpPr/>
          <p:nvPr/>
        </p:nvSpPr>
        <p:spPr>
          <a:xfrm>
            <a:off x="388020" y="1011227"/>
            <a:ext cx="1637865" cy="1637865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Interaktive Schaltfläche: Leer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80EA087-71DB-44EA-8335-5F2BC081C2AA}"/>
              </a:ext>
            </a:extLst>
          </p:cNvPr>
          <p:cNvSpPr/>
          <p:nvPr/>
        </p:nvSpPr>
        <p:spPr>
          <a:xfrm flipV="1">
            <a:off x="276225" y="4220673"/>
            <a:ext cx="1861462" cy="1455715"/>
          </a:xfrm>
          <a:prstGeom prst="actionButtonBlank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F43E5BF-413C-4063-AD43-57C131EFC5E4}"/>
              </a:ext>
            </a:extLst>
          </p:cNvPr>
          <p:cNvSpPr txBox="1"/>
          <p:nvPr/>
        </p:nvSpPr>
        <p:spPr>
          <a:xfrm>
            <a:off x="388020" y="4379143"/>
            <a:ext cx="170912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Mord im Orientexpress</a:t>
            </a:r>
          </a:p>
          <a:p>
            <a:r>
              <a:rPr lang="de-DE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von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Agatha Christie</a:t>
            </a:r>
          </a:p>
          <a:p>
            <a:r>
              <a:rPr lang="de-DE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Für die Bühne bearbeitet von</a:t>
            </a:r>
          </a:p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Ken Ludwig</a:t>
            </a:r>
          </a:p>
          <a:p>
            <a:r>
              <a:rPr lang="de-DE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Deutsch von Michael Raab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B552932-B2BD-49E6-9CBF-CD4BC0ED8018}"/>
              </a:ext>
            </a:extLst>
          </p:cNvPr>
          <p:cNvSpPr txBox="1"/>
          <p:nvPr/>
        </p:nvSpPr>
        <p:spPr>
          <a:xfrm>
            <a:off x="2625753" y="1090066"/>
            <a:ext cx="569612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de-DE" dirty="0"/>
          </a:p>
          <a:p>
            <a:pPr algn="l"/>
            <a:endParaRPr lang="de-DE" dirty="0"/>
          </a:p>
          <a:p>
            <a:pPr algn="l"/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Vorlage war Roman „Mord im Orientexpress“ von Agatha Christie aus dem Jahr 1934</a:t>
            </a:r>
          </a:p>
          <a:p>
            <a:pPr algn="l"/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Buch diente als Vorlage für zahlreiche Verfilmungen</a:t>
            </a:r>
          </a:p>
          <a:p>
            <a:pPr algn="l"/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 Auftrag von Agatha Christie Limited schrieb Ken Ludwig (Amerikanischer Autor und Regisseur) die erste offizielle Theaterfassung</a:t>
            </a:r>
          </a:p>
          <a:p>
            <a:pPr algn="l"/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Deutschsprachige Erstaufführung, Kammerspiele der Josefstadt Wien (Nov. 2019)</a:t>
            </a:r>
          </a:p>
          <a:p>
            <a:pPr algn="l"/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Deutschlandpremiere, Komödie am Kurfürstendamm Berlin, (März 2020 – verschoben wegen Corona)  </a:t>
            </a:r>
          </a:p>
          <a:p>
            <a:pPr algn="l"/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042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F2AE3D2B-7885-43AA-B78F-FD8F0D7FD20F}"/>
              </a:ext>
            </a:extLst>
          </p:cNvPr>
          <p:cNvGrpSpPr/>
          <p:nvPr/>
        </p:nvGrpSpPr>
        <p:grpSpPr>
          <a:xfrm>
            <a:off x="276225" y="802865"/>
            <a:ext cx="1849573" cy="5035961"/>
            <a:chOff x="0" y="-41770"/>
            <a:chExt cx="1849573" cy="5035961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9B93EB33-42B8-4A5F-8B55-5E7421F70261}"/>
                </a:ext>
              </a:extLst>
            </p:cNvPr>
            <p:cNvSpPr/>
            <p:nvPr/>
          </p:nvSpPr>
          <p:spPr>
            <a:xfrm>
              <a:off x="0" y="-41770"/>
              <a:ext cx="1849573" cy="5035961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EECE2CFB-D49D-4516-8CA0-E8EDF1BDB7C3}"/>
                </a:ext>
              </a:extLst>
            </p:cNvPr>
            <p:cNvSpPr txBox="1"/>
            <p:nvPr/>
          </p:nvSpPr>
          <p:spPr>
            <a:xfrm>
              <a:off x="0" y="1972614"/>
              <a:ext cx="1849573" cy="20143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t" anchorCtr="1">
              <a:noAutofit/>
            </a:bodyPr>
            <a:lstStyle/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kern="1200" dirty="0">
                <a:solidFill>
                  <a:schemeClr val="tx1"/>
                </a:solidFill>
              </a:endParaRPr>
            </a:p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kern="1200" dirty="0">
                <a:solidFill>
                  <a:schemeClr val="tx1"/>
                </a:solidFill>
              </a:endParaRPr>
            </a:p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kern="1200" dirty="0">
                <a:solidFill>
                  <a:schemeClr val="tx1"/>
                </a:solidFill>
              </a:endParaRPr>
            </a:p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400" kern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Besetzung  </a:t>
              </a:r>
            </a:p>
            <a:p>
              <a:pPr marL="114300" lvl="1" indent="-11430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de-DE" sz="1200" kern="1200" dirty="0"/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3F5FCE82-E994-4556-86E0-E6675264AE39}"/>
              </a:ext>
            </a:extLst>
          </p:cNvPr>
          <p:cNvSpPr/>
          <p:nvPr/>
        </p:nvSpPr>
        <p:spPr>
          <a:xfrm>
            <a:off x="362523" y="913537"/>
            <a:ext cx="1676975" cy="1676975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99AF89-901B-4E13-9F6E-E21DCDE438A6}"/>
              </a:ext>
            </a:extLst>
          </p:cNvPr>
          <p:cNvSpPr/>
          <p:nvPr/>
        </p:nvSpPr>
        <p:spPr>
          <a:xfrm>
            <a:off x="276237" y="4224202"/>
            <a:ext cx="1849561" cy="1533998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DD23171-ECEA-4EEC-9015-B6900446D76B}"/>
              </a:ext>
            </a:extLst>
          </p:cNvPr>
          <p:cNvSpPr txBox="1"/>
          <p:nvPr/>
        </p:nvSpPr>
        <p:spPr>
          <a:xfrm>
            <a:off x="276225" y="4389302"/>
            <a:ext cx="18495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Mord im Orientexpress erfüllt alle Voraussetzungen für eine erfolgreiche Inszenierung, es gibt für alle Schauspier*innen eine passende Rolle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Tabelle 12">
            <a:extLst>
              <a:ext uri="{FF2B5EF4-FFF2-40B4-BE49-F238E27FC236}">
                <a16:creationId xmlns:a16="http://schemas.microsoft.com/office/drawing/2014/main" id="{C78C0899-74F4-4660-AF8C-075EB0CB0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378087"/>
              </p:ext>
            </p:extLst>
          </p:nvPr>
        </p:nvGraphicFramePr>
        <p:xfrm>
          <a:off x="2695284" y="995336"/>
          <a:ext cx="5802764" cy="4762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382">
                  <a:extLst>
                    <a:ext uri="{9D8B030D-6E8A-4147-A177-3AD203B41FA5}">
                      <a16:colId xmlns:a16="http://schemas.microsoft.com/office/drawing/2014/main" val="1641175781"/>
                    </a:ext>
                  </a:extLst>
                </a:gridCol>
                <a:gridCol w="2901382">
                  <a:extLst>
                    <a:ext uri="{9D8B030D-6E8A-4147-A177-3AD203B41FA5}">
                      <a16:colId xmlns:a16="http://schemas.microsoft.com/office/drawing/2014/main" val="3463890589"/>
                    </a:ext>
                  </a:extLst>
                </a:gridCol>
              </a:tblGrid>
              <a:tr h="373744">
                <a:tc>
                  <a:txBody>
                    <a:bodyPr/>
                    <a:lstStyle/>
                    <a:p>
                      <a:r>
                        <a:rPr lang="de-DE" dirty="0"/>
                        <a:t>Rolle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Besetzung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367109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Hercule Poirot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Heinz-Peter Eberhard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921057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Monsieur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Bouc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Daniel Zimmer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36835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May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Debenham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Katharina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Tibo-Stemper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511455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Hector McQueen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Kevin Zimmer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163994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Michel, Schaffner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Johannes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Huberty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811732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Prinzessin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Dragomiroff</a:t>
                      </a:r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Daniela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Minnebeck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44248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Greta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Ohlsson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Jutta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Klaes</a:t>
                      </a:r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-Berg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26897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Gräfin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Andrenyi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Yvonne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Willwert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55413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Mrs.</a:t>
                      </a:r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Hubbard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Christiane </a:t>
                      </a:r>
                      <a:r>
                        <a:rPr lang="de-DE" sz="18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Kartz</a:t>
                      </a:r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-Tittelbach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862366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Oberst Arbuthnot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Dieter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Briesch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47390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Samuel </a:t>
                      </a:r>
                      <a:r>
                        <a:rPr lang="de-DE" sz="1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Ratchett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Jörg Thielen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78748"/>
                  </a:ext>
                </a:extLst>
              </a:tr>
              <a:tr h="341540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Oberkellner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Andreas Berg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94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085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B6BAA62-670D-46A7-B351-A824F3016E06}"/>
              </a:ext>
            </a:extLst>
          </p:cNvPr>
          <p:cNvGrpSpPr/>
          <p:nvPr/>
        </p:nvGrpSpPr>
        <p:grpSpPr>
          <a:xfrm>
            <a:off x="276225" y="851544"/>
            <a:ext cx="1841184" cy="4878529"/>
            <a:chOff x="0" y="-51592"/>
            <a:chExt cx="1841184" cy="4878529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F6345F4A-5B71-4D93-B6E0-8476E9300B32}"/>
                </a:ext>
              </a:extLst>
            </p:cNvPr>
            <p:cNvSpPr/>
            <p:nvPr/>
          </p:nvSpPr>
          <p:spPr>
            <a:xfrm>
              <a:off x="0" y="-51592"/>
              <a:ext cx="1841184" cy="4878529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22081A1C-D7EB-450F-AB66-DD53692CBC61}"/>
                </a:ext>
              </a:extLst>
            </p:cNvPr>
            <p:cNvSpPr txBox="1"/>
            <p:nvPr/>
          </p:nvSpPr>
          <p:spPr>
            <a:xfrm>
              <a:off x="0" y="1899818"/>
              <a:ext cx="1841184" cy="19514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kern="1200" dirty="0">
                <a:solidFill>
                  <a:schemeClr val="tx1"/>
                </a:solidFill>
              </a:endParaRPr>
            </a:p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400" kern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Aufführungsrechte </a:t>
              </a: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F3565828-5D32-459B-83C5-1A6EA0DCF479}"/>
              </a:ext>
            </a:extLst>
          </p:cNvPr>
          <p:cNvSpPr/>
          <p:nvPr/>
        </p:nvSpPr>
        <p:spPr>
          <a:xfrm>
            <a:off x="384542" y="992175"/>
            <a:ext cx="1624550" cy="1624550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D0BE1B-C87E-4060-BBAA-649B05CE8339}"/>
              </a:ext>
            </a:extLst>
          </p:cNvPr>
          <p:cNvSpPr/>
          <p:nvPr/>
        </p:nvSpPr>
        <p:spPr>
          <a:xfrm>
            <a:off x="276220" y="4227592"/>
            <a:ext cx="1841189" cy="1426003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1AF34F0-FC3D-436E-88ED-DC9F43B920D0}"/>
              </a:ext>
            </a:extLst>
          </p:cNvPr>
          <p:cNvSpPr txBox="1"/>
          <p:nvPr/>
        </p:nvSpPr>
        <p:spPr>
          <a:xfrm>
            <a:off x="276225" y="4282277"/>
            <a:ext cx="1783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Die TG konnte alle Bedingungen</a:t>
            </a:r>
          </a:p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Erhalt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der </a:t>
            </a:r>
          </a:p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Lizenzen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erfüllen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1130759-3725-4711-A856-65EAF15B0002}"/>
              </a:ext>
            </a:extLst>
          </p:cNvPr>
          <p:cNvSpPr txBox="1"/>
          <p:nvPr/>
        </p:nvSpPr>
        <p:spPr>
          <a:xfrm>
            <a:off x="2435225" y="1140475"/>
            <a:ext cx="636043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dirty="0"/>
              <a:t>Die Aufführungsrechte für Deutschland liegen beim Theaterverlag</a:t>
            </a:r>
          </a:p>
          <a:p>
            <a:pPr algn="l"/>
            <a:r>
              <a:rPr lang="de-DE" sz="1600" dirty="0"/>
              <a:t>Felix Bloch Erben in Berlin - Lizenzen dürfen nur mit Genehmigung der Agatha-Christie Ltd. London vergeben werden</a:t>
            </a:r>
          </a:p>
          <a:p>
            <a:pPr algn="l"/>
            <a:endParaRPr lang="de-DE" sz="1600" dirty="0"/>
          </a:p>
          <a:p>
            <a:pPr algn="l"/>
            <a:r>
              <a:rPr lang="de-DE" sz="1600" dirty="0"/>
              <a:t>Anfrage mit Bewerbung an Verlag Anfang August 2019, </a:t>
            </a:r>
          </a:p>
          <a:p>
            <a:pPr algn="l"/>
            <a:endParaRPr lang="de-DE" sz="1600" dirty="0"/>
          </a:p>
          <a:p>
            <a:pPr algn="l"/>
            <a:r>
              <a:rPr lang="de-DE" sz="1600" dirty="0"/>
              <a:t>Lt. Verlag können Rechte erst nach Deutschlandpremiere an professionellem Theater erteilt werden</a:t>
            </a:r>
          </a:p>
          <a:p>
            <a:pPr algn="l"/>
            <a:endParaRPr lang="de-DE" sz="1600" dirty="0"/>
          </a:p>
          <a:p>
            <a:pPr algn="l"/>
            <a:r>
              <a:rPr lang="de-DE" sz="1600" dirty="0"/>
              <a:t>Verlag muss Rückversicherung der Lizenzfreigabe für Amateurbühnen in London einholen, da TG </a:t>
            </a:r>
            <a:r>
              <a:rPr lang="de-DE" sz="1600" dirty="0" err="1"/>
              <a:t>Hetzerath</a:t>
            </a:r>
            <a:r>
              <a:rPr lang="de-DE" sz="1600" dirty="0"/>
              <a:t> sich als erstes Amateurtheater bewirbt</a:t>
            </a:r>
          </a:p>
          <a:p>
            <a:pPr algn="l"/>
            <a:endParaRPr lang="de-DE" sz="1600" dirty="0"/>
          </a:p>
          <a:p>
            <a:pPr algn="l"/>
            <a:r>
              <a:rPr lang="de-DE" sz="1600" dirty="0"/>
              <a:t>Fernmündliche Zusage die Lizenz durch Mitarbeiterin des Verlages Ende August 2019</a:t>
            </a:r>
          </a:p>
          <a:p>
            <a:pPr algn="l"/>
            <a:endParaRPr lang="de-DE" sz="1600" dirty="0"/>
          </a:p>
          <a:p>
            <a:pPr algn="l"/>
            <a:r>
              <a:rPr lang="de-DE" sz="1600" dirty="0"/>
              <a:t>Endgültige Vergabe der Aufführungsrechte, nach umfangreicher Korrespondenz, am 16. Januar 2020</a:t>
            </a:r>
          </a:p>
          <a:p>
            <a:pPr algn="l"/>
            <a:r>
              <a:rPr lang="de-DE" sz="1600" dirty="0"/>
              <a:t>   </a:t>
            </a:r>
          </a:p>
          <a:p>
            <a:pPr algn="l"/>
            <a:endParaRPr lang="de-DE" sz="1600" dirty="0"/>
          </a:p>
          <a:p>
            <a:pPr algn="l"/>
            <a:r>
              <a:rPr lang="de-DE" sz="1600" dirty="0"/>
              <a:t> </a:t>
            </a:r>
          </a:p>
          <a:p>
            <a:endParaRPr lang="de-DE" dirty="0"/>
          </a:p>
          <a:p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8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04036" y="389879"/>
            <a:ext cx="490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Vorbereitung Inszenierung 2020 </a:t>
            </a:r>
            <a:endParaRPr lang="en-US" sz="2400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F991F6C2-DE05-4314-AF59-D2610B66CC14}"/>
              </a:ext>
            </a:extLst>
          </p:cNvPr>
          <p:cNvGrpSpPr/>
          <p:nvPr/>
        </p:nvGrpSpPr>
        <p:grpSpPr>
          <a:xfrm>
            <a:off x="276225" y="851544"/>
            <a:ext cx="1841183" cy="4878529"/>
            <a:chOff x="0" y="-56307"/>
            <a:chExt cx="1841183" cy="4878529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19C33D62-1939-4586-8004-23067A449541}"/>
                </a:ext>
              </a:extLst>
            </p:cNvPr>
            <p:cNvSpPr/>
            <p:nvPr/>
          </p:nvSpPr>
          <p:spPr>
            <a:xfrm>
              <a:off x="0" y="-56307"/>
              <a:ext cx="1841183" cy="4878529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>
              <a:extLst>
                <a:ext uri="{FF2B5EF4-FFF2-40B4-BE49-F238E27FC236}">
                  <a16:creationId xmlns:a16="http://schemas.microsoft.com/office/drawing/2014/main" id="{5052D02B-4843-4F60-8CE5-C605D97172C3}"/>
                </a:ext>
              </a:extLst>
            </p:cNvPr>
            <p:cNvSpPr txBox="1"/>
            <p:nvPr/>
          </p:nvSpPr>
          <p:spPr>
            <a:xfrm>
              <a:off x="0" y="1895104"/>
              <a:ext cx="1841183" cy="19514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400" kern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Umsetzung</a:t>
              </a:r>
              <a:r>
                <a:rPr lang="de-DE" sz="1400" kern="1200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10" name="Ellipse 9">
            <a:extLst>
              <a:ext uri="{FF2B5EF4-FFF2-40B4-BE49-F238E27FC236}">
                <a16:creationId xmlns:a16="http://schemas.microsoft.com/office/drawing/2014/main" id="{55F887EE-C1CC-4942-99C1-086C84EF9FDA}"/>
              </a:ext>
            </a:extLst>
          </p:cNvPr>
          <p:cNvSpPr/>
          <p:nvPr/>
        </p:nvSpPr>
        <p:spPr>
          <a:xfrm>
            <a:off x="384541" y="947573"/>
            <a:ext cx="1624550" cy="162455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B99323A-EA62-40E2-A1DE-4BA63E4970B6}"/>
              </a:ext>
            </a:extLst>
          </p:cNvPr>
          <p:cNvSpPr/>
          <p:nvPr/>
        </p:nvSpPr>
        <p:spPr>
          <a:xfrm>
            <a:off x="276225" y="4178673"/>
            <a:ext cx="1841188" cy="1444861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63DD177-69BC-4F35-A729-094AF0568D95}"/>
              </a:ext>
            </a:extLst>
          </p:cNvPr>
          <p:cNvSpPr txBox="1"/>
          <p:nvPr/>
        </p:nvSpPr>
        <p:spPr>
          <a:xfrm>
            <a:off x="330380" y="4334372"/>
            <a:ext cx="1732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Neben dem hohen Anspruch an die Darsteller, stellen insbesondere die technischen Vorgaben für die Inszenierung eine große Herausforderung dar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792CAA0-929A-47E6-AC1D-B01E869A8BD1}"/>
              </a:ext>
            </a:extLst>
          </p:cNvPr>
          <p:cNvSpPr txBox="1"/>
          <p:nvPr/>
        </p:nvSpPr>
        <p:spPr>
          <a:xfrm>
            <a:off x="3095625" y="1435100"/>
            <a:ext cx="505862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 der Vorbereitungen zu Mord im Orientexpress </a:t>
            </a:r>
          </a:p>
          <a:p>
            <a:pPr algn="l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 September 2019</a:t>
            </a:r>
          </a:p>
          <a:p>
            <a:pPr algn="l"/>
            <a:endParaRPr lang="de-DE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Erste Leseproben ab September 2019</a:t>
            </a:r>
          </a:p>
          <a:p>
            <a:pPr algn="l"/>
            <a:endParaRPr lang="de-DE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 regulärer Theaterproben im Oktober 2019</a:t>
            </a:r>
          </a:p>
          <a:p>
            <a:pPr algn="l"/>
            <a:endParaRPr lang="de-DE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Erste Koordination Bühnenbau, Werbekonzept </a:t>
            </a:r>
          </a:p>
          <a:p>
            <a:pPr algn="l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 November 2019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24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94949" y="364170"/>
            <a:ext cx="2109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Probenarbeit </a:t>
            </a:r>
            <a:endParaRPr lang="en-US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9E25850-F7A6-43F7-A6B6-0D6291AEF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1" y="1081422"/>
            <a:ext cx="3020037" cy="22650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55C44BA-E101-4B7B-B60F-C187619EAE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t="26408" r="18978" b="456"/>
          <a:stretch/>
        </p:blipFill>
        <p:spPr>
          <a:xfrm>
            <a:off x="3615279" y="1567507"/>
            <a:ext cx="2770316" cy="2032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1ED6A39-1C0A-4E23-875D-FAB162E3C6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211" y="1482931"/>
            <a:ext cx="2192672" cy="292356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599C7BA-BE96-422A-B018-E91F00239F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1" t="20802" r="2227" b="14304"/>
          <a:stretch/>
        </p:blipFill>
        <p:spPr>
          <a:xfrm>
            <a:off x="3461970" y="3974602"/>
            <a:ext cx="2898458" cy="168618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7D2AFE1-AE88-43AB-AAF9-C9FF790C37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4" t="20838" r="22067"/>
          <a:stretch/>
        </p:blipFill>
        <p:spPr>
          <a:xfrm>
            <a:off x="620785" y="3531217"/>
            <a:ext cx="2239861" cy="230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7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94949" y="364170"/>
            <a:ext cx="2109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Probenarbeit </a:t>
            </a:r>
            <a:endParaRPr lang="en-US" sz="2400" dirty="0"/>
          </a:p>
        </p:txBody>
      </p:sp>
      <p:graphicFrame>
        <p:nvGraphicFramePr>
          <p:cNvPr id="12" name="Tabelle 7">
            <a:extLst>
              <a:ext uri="{FF2B5EF4-FFF2-40B4-BE49-F238E27FC236}">
                <a16:creationId xmlns:a16="http://schemas.microsoft.com/office/drawing/2014/main" id="{9A77C246-D1AE-4C87-8BD6-4A9C817D68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620221"/>
              </p:ext>
            </p:extLst>
          </p:nvPr>
        </p:nvGraphicFramePr>
        <p:xfrm>
          <a:off x="1347612" y="1053105"/>
          <a:ext cx="6837027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929">
                  <a:extLst>
                    <a:ext uri="{9D8B030D-6E8A-4147-A177-3AD203B41FA5}">
                      <a16:colId xmlns:a16="http://schemas.microsoft.com/office/drawing/2014/main" val="4066623477"/>
                    </a:ext>
                  </a:extLst>
                </a:gridCol>
                <a:gridCol w="2041402">
                  <a:extLst>
                    <a:ext uri="{9D8B030D-6E8A-4147-A177-3AD203B41FA5}">
                      <a16:colId xmlns:a16="http://schemas.microsoft.com/office/drawing/2014/main" val="1277145227"/>
                    </a:ext>
                  </a:extLst>
                </a:gridCol>
                <a:gridCol w="1374232">
                  <a:extLst>
                    <a:ext uri="{9D8B030D-6E8A-4147-A177-3AD203B41FA5}">
                      <a16:colId xmlns:a16="http://schemas.microsoft.com/office/drawing/2014/main" val="3298724875"/>
                    </a:ext>
                  </a:extLst>
                </a:gridCol>
                <a:gridCol w="1374232">
                  <a:extLst>
                    <a:ext uri="{9D8B030D-6E8A-4147-A177-3AD203B41FA5}">
                      <a16:colId xmlns:a16="http://schemas.microsoft.com/office/drawing/2014/main" val="844050807"/>
                    </a:ext>
                  </a:extLst>
                </a:gridCol>
                <a:gridCol w="1374232">
                  <a:extLst>
                    <a:ext uri="{9D8B030D-6E8A-4147-A177-3AD203B41FA5}">
                      <a16:colId xmlns:a16="http://schemas.microsoft.com/office/drawing/2014/main" val="441740348"/>
                    </a:ext>
                  </a:extLst>
                </a:gridCol>
              </a:tblGrid>
              <a:tr h="5278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Probetag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Anwesend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Entschuldigt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Unentschuldigt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03554"/>
                  </a:ext>
                </a:extLst>
              </a:tr>
              <a:tr h="301625">
                <a:tc rowSpan="10">
                  <a:txBody>
                    <a:bodyPr/>
                    <a:lstStyle/>
                    <a:p>
                      <a:pPr algn="ctr"/>
                      <a:r>
                        <a:rPr lang="de-DE" sz="2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Probentage</a:t>
                      </a:r>
                      <a:endParaRPr lang="en-US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14.10.2019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879901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21.10.2019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95289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28.10.2019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11198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04.11.2019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738811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11.11.2019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327834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18.11.2019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56186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25.11.2019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536120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02.12.2019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997909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09.12.2019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331163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16.12.2019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332634"/>
                  </a:ext>
                </a:extLst>
              </a:tr>
              <a:tr h="301625">
                <a:tc gridSpan="5">
                  <a:txBody>
                    <a:bodyPr/>
                    <a:lstStyle/>
                    <a:p>
                      <a:pPr algn="ctr"/>
                      <a:r>
                        <a:rPr lang="de-DE" sz="2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 Proben in 2019</a:t>
                      </a:r>
                      <a:endParaRPr lang="en-US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901339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F0FECB99-7AD2-4EBE-953D-BFCB643BD4FE}"/>
              </a:ext>
            </a:extLst>
          </p:cNvPr>
          <p:cNvSpPr txBox="1"/>
          <p:nvPr/>
        </p:nvSpPr>
        <p:spPr>
          <a:xfrm>
            <a:off x="1227808" y="723719"/>
            <a:ext cx="164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Anwesenheiten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7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61394" y="381417"/>
            <a:ext cx="5356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Nachbereitung Anne-Frank-Projekt  </a:t>
            </a:r>
            <a:endParaRPr lang="en-US" sz="2400" dirty="0"/>
          </a:p>
        </p:txBody>
      </p:sp>
      <p:graphicFrame>
        <p:nvGraphicFramePr>
          <p:cNvPr id="18" name="Diagramm 17">
            <a:extLst>
              <a:ext uri="{FF2B5EF4-FFF2-40B4-BE49-F238E27FC236}">
                <a16:creationId xmlns:a16="http://schemas.microsoft.com/office/drawing/2014/main" id="{051BDCA6-0093-4130-BCAC-BF3CAB07DC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287415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8484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61394" y="381417"/>
            <a:ext cx="5356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Nachbereitung Anne-Frank-Projekt  </a:t>
            </a:r>
            <a:endParaRPr lang="en-US" sz="2400" dirty="0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D8DB4499-FE2F-477A-BD68-CB0EF8FEFE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2127141"/>
              </p:ext>
            </p:extLst>
          </p:nvPr>
        </p:nvGraphicFramePr>
        <p:xfrm>
          <a:off x="267836" y="1359017"/>
          <a:ext cx="8634137" cy="4356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4557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61394" y="381417"/>
            <a:ext cx="5356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Nachbereitung Anne-Frank-Projekt  </a:t>
            </a:r>
            <a:endParaRPr lang="en-US" sz="24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C200D31-E532-4344-99CB-FFA5932CC519}"/>
              </a:ext>
            </a:extLst>
          </p:cNvPr>
          <p:cNvSpPr/>
          <p:nvPr/>
        </p:nvSpPr>
        <p:spPr>
          <a:xfrm>
            <a:off x="351726" y="1086449"/>
            <a:ext cx="374713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Gewinner im Wettbewerb „Aktiv für Demokratie und Toleranz 2019“</a:t>
            </a:r>
          </a:p>
          <a:p>
            <a:pPr algn="just"/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Auszug aus dem Ernennungsschreiben vom 26.11.2019:</a:t>
            </a:r>
          </a:p>
          <a:p>
            <a:pPr algn="just"/>
            <a:endParaRPr lang="de-DE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…das von Ihnen im Wettbewerb „Aktiv für Demokratie und Toleranz 2019“ eingereichte Anne-Frank-Projekt wurde vom Beirat des Bündnisses für Demokratie und Toleranz in seiner Sitzung am 25.11.2019 als vorbildlich eingestuft und mit einem Preis von 3000 € ausgezeichnet.</a:t>
            </a:r>
          </a:p>
          <a:p>
            <a:pPr algn="just"/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Alle Preisträger werden im ersten Halbjahr 2020 während einer regionalen öffentlichen Preisverleihung nochmals entsprechend gewürdigt.</a:t>
            </a:r>
          </a:p>
          <a:p>
            <a:pPr algn="just"/>
            <a:endParaRPr lang="de-DE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endParaRPr lang="de-D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endParaRPr lang="de-D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39BF321-CE9F-4727-A906-628720DDD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690" y="714115"/>
            <a:ext cx="3648584" cy="171473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E4C08C9-4BC3-4998-B485-C3DEA34CC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844" y="2299887"/>
            <a:ext cx="280987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98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61394" y="381417"/>
            <a:ext cx="5356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Nachbereitung Anne-Frank-Projekt  </a:t>
            </a:r>
            <a:endParaRPr lang="en-US" sz="2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6595589-53A2-429A-978D-4C56894F619D}"/>
              </a:ext>
            </a:extLst>
          </p:cNvPr>
          <p:cNvSpPr txBox="1"/>
          <p:nvPr/>
        </p:nvSpPr>
        <p:spPr>
          <a:xfrm>
            <a:off x="1010873" y="1536174"/>
            <a:ext cx="71222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Der Vorstand der Theatergruppe hat in seiner Sitzung vom 27.01.2020 beschlossen, dass ein Teil des </a:t>
            </a:r>
            <a:r>
              <a:rPr lang="de-D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bfdt</a:t>
            </a: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Preisgeldes der Initiative: „Gedenktafel Jüdische Familie Haas“ </a:t>
            </a:r>
          </a:p>
          <a:p>
            <a:pPr algn="l"/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zugute kommen sollen</a:t>
            </a:r>
          </a:p>
          <a:p>
            <a:pPr algn="l"/>
            <a:endParaRPr lang="de-D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Weitere Unterstützung in diesem Projekt wurde durch Dieter Burgard für das Land Rheinland-Pfalz, sowie durch das Emil-Frank-Institut und den Förderverein Gedenkstätte KZ-</a:t>
            </a:r>
            <a:r>
              <a:rPr lang="de-D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Hinzert</a:t>
            </a: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zugesagt</a:t>
            </a:r>
          </a:p>
          <a:p>
            <a:pPr algn="l"/>
            <a:endParaRPr lang="de-D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 inzwischen ein intensiver persönlicher Kontakt zu Mitgliedern der Familie in Israel und den USA besteht, wird diese Initiative auch von dort unterstützt</a:t>
            </a:r>
          </a:p>
        </p:txBody>
      </p:sp>
    </p:spTree>
    <p:extLst>
      <p:ext uri="{BB962C8B-B14F-4D97-AF65-F5344CB8AC3E}">
        <p14:creationId xmlns:p14="http://schemas.microsoft.com/office/powerpoint/2010/main" val="3251599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74681" y="389879"/>
            <a:ext cx="3735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Geschäftsjahr in Zahlen </a:t>
            </a:r>
            <a:endParaRPr lang="en-US" sz="2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631F94E-163C-41AC-B97F-F940C9ADD1F2}"/>
              </a:ext>
            </a:extLst>
          </p:cNvPr>
          <p:cNvSpPr txBox="1"/>
          <p:nvPr/>
        </p:nvSpPr>
        <p:spPr>
          <a:xfrm>
            <a:off x="2928887" y="2604494"/>
            <a:ext cx="3286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nur intern</a:t>
            </a:r>
          </a:p>
        </p:txBody>
      </p:sp>
    </p:spTree>
    <p:extLst>
      <p:ext uri="{BB962C8B-B14F-4D97-AF65-F5344CB8AC3E}">
        <p14:creationId xmlns:p14="http://schemas.microsoft.com/office/powerpoint/2010/main" val="3342495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499787" y="389879"/>
            <a:ext cx="1470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Resümee </a:t>
            </a:r>
            <a:endParaRPr lang="en-US" sz="2400" dirty="0"/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AA67768C-C081-4A40-A53D-473376CAFF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63487"/>
              </p:ext>
            </p:extLst>
          </p:nvPr>
        </p:nvGraphicFramePr>
        <p:xfrm>
          <a:off x="276225" y="937169"/>
          <a:ext cx="8595359" cy="5390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484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3700A7C-D9EB-4887-99F7-F412D6785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B4120-22A3-4F46-9004-D23AAA397CA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5C9627-08CF-43E8-B0CE-2D0B935C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Geschäftsbericht 2019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176E3E-BA16-406C-9827-2DB0366A81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C59477B-3D09-4F52-A923-890356D1BBF1}" type="datetime1">
              <a:rPr lang="de-DE" smtClean="0"/>
              <a:t>06.10.2020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D6CD635-AD34-4F26-BB00-06A7568D46C5}"/>
              </a:ext>
            </a:extLst>
          </p:cNvPr>
          <p:cNvSpPr txBox="1"/>
          <p:nvPr/>
        </p:nvSpPr>
        <p:spPr>
          <a:xfrm>
            <a:off x="572837" y="389879"/>
            <a:ext cx="4763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Fragen Anregungen Diskussion </a:t>
            </a:r>
            <a:endParaRPr lang="en-US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A6C7387-FB60-4DF4-9B0F-16F44C313D6D}"/>
              </a:ext>
            </a:extLst>
          </p:cNvPr>
          <p:cNvSpPr txBox="1"/>
          <p:nvPr/>
        </p:nvSpPr>
        <p:spPr>
          <a:xfrm>
            <a:off x="2955405" y="2203269"/>
            <a:ext cx="3027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Vielen Dank </a:t>
            </a:r>
          </a:p>
        </p:txBody>
      </p:sp>
    </p:spTree>
    <p:extLst>
      <p:ext uri="{BB962C8B-B14F-4D97-AF65-F5344CB8AC3E}">
        <p14:creationId xmlns:p14="http://schemas.microsoft.com/office/powerpoint/2010/main" val="3851005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67&quot;/&gt;&lt;CPresentation id=&quot;1&quot;&gt;&lt;m_precDefaultNumber/&gt;&lt;m_precDefaultPercent/&gt;&lt;m_precDefaultDate&gt;&lt;m_bNumberIsYear val=&quot;0&quot;/&gt;&lt;m_strFormatTime&gt;%d/%m/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4&lt;/m_strFormatTime&gt;&lt;/m_precDefaultWeek&gt;&lt;m_precDefaultDay&gt;&lt;m_bNumberIsYear val=&quot;0&quot;/&gt;&lt;m_strFormatTime&gt;%#d&lt;/m_strFormatTime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q8TuU78lEmcdX8q6aGVgg"/>
</p:tagLst>
</file>

<file path=ppt/theme/theme1.xml><?xml version="1.0" encoding="utf-8"?>
<a:theme xmlns:a="http://schemas.openxmlformats.org/drawingml/2006/main" name="JAKpresent_wMakro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AKpresent_wMakro">
      <a:majorFont>
        <a:latin typeface="TKTypeMedium"/>
        <a:ea typeface=""/>
        <a:cs typeface=""/>
      </a:majorFont>
      <a:minorFont>
        <a:latin typeface="TKTypeMedium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rgbClr val="A2A3A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45720" rIns="3600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KTypeRegular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rgbClr val="A2A3A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45720" rIns="3600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KTypeRegular" pitchFamily="34" charset="0"/>
          </a:defRPr>
        </a:defPPr>
      </a:lstStyle>
    </a:lnDef>
  </a:objectDefaults>
  <a:extraClrSchemeLst>
    <a:extraClrScheme>
      <a:clrScheme name="JAKpresent_wMakro 1">
        <a:dk1>
          <a:srgbClr val="000000"/>
        </a:dk1>
        <a:lt1>
          <a:srgbClr val="FFFFFF"/>
        </a:lt1>
        <a:dk2>
          <a:srgbClr val="7C7C7C"/>
        </a:dk2>
        <a:lt2>
          <a:srgbClr val="A2A3A5"/>
        </a:lt2>
        <a:accent1>
          <a:srgbClr val="003361"/>
        </a:accent1>
        <a:accent2>
          <a:srgbClr val="006EAB"/>
        </a:accent2>
        <a:accent3>
          <a:srgbClr val="FFFFFF"/>
        </a:accent3>
        <a:accent4>
          <a:srgbClr val="000000"/>
        </a:accent4>
        <a:accent5>
          <a:srgbClr val="AAADB7"/>
        </a:accent5>
        <a:accent6>
          <a:srgbClr val="00639B"/>
        </a:accent6>
        <a:hlink>
          <a:srgbClr val="70ACE2"/>
        </a:hlink>
        <a:folHlink>
          <a:srgbClr val="C5C6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Kpresent_wMakro 2">
        <a:dk1>
          <a:srgbClr val="000000"/>
        </a:dk1>
        <a:lt1>
          <a:srgbClr val="FFFFFF"/>
        </a:lt1>
        <a:dk2>
          <a:srgbClr val="0F337D"/>
        </a:dk2>
        <a:lt2>
          <a:srgbClr val="969696"/>
        </a:lt2>
        <a:accent1>
          <a:srgbClr val="D36909"/>
        </a:accent1>
        <a:accent2>
          <a:srgbClr val="58A31F"/>
        </a:accent2>
        <a:accent3>
          <a:srgbClr val="FFFFFF"/>
        </a:accent3>
        <a:accent4>
          <a:srgbClr val="000000"/>
        </a:accent4>
        <a:accent5>
          <a:srgbClr val="E6B9AA"/>
        </a:accent5>
        <a:accent6>
          <a:srgbClr val="4F931B"/>
        </a:accent6>
        <a:hlink>
          <a:srgbClr val="4B65AD"/>
        </a:hlink>
        <a:folHlink>
          <a:srgbClr val="E4B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AKpresent_wMakro 3">
        <a:dk1>
          <a:srgbClr val="000000"/>
        </a:dk1>
        <a:lt1>
          <a:srgbClr val="FFFFFF"/>
        </a:lt1>
        <a:dk2>
          <a:srgbClr val="0F337D"/>
        </a:dk2>
        <a:lt2>
          <a:srgbClr val="EE9E1C"/>
        </a:lt2>
        <a:accent1>
          <a:srgbClr val="D14607"/>
        </a:accent1>
        <a:accent2>
          <a:srgbClr val="FFD213"/>
        </a:accent2>
        <a:accent3>
          <a:srgbClr val="FFFFFF"/>
        </a:accent3>
        <a:accent4>
          <a:srgbClr val="000000"/>
        </a:accent4>
        <a:accent5>
          <a:srgbClr val="E5B0AA"/>
        </a:accent5>
        <a:accent6>
          <a:srgbClr val="E7BE10"/>
        </a:accent6>
        <a:hlink>
          <a:srgbClr val="6ECF25"/>
        </a:hlink>
        <a:folHlink>
          <a:srgbClr val="6E96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1265</Words>
  <Application>Microsoft Office PowerPoint</Application>
  <PresentationFormat>Bildschirmpräsentation (4:3)</PresentationFormat>
  <Paragraphs>367</Paragraphs>
  <Slides>22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0" baseType="lpstr">
      <vt:lpstr>Monotype Sorts</vt:lpstr>
      <vt:lpstr>Times New Roman</vt:lpstr>
      <vt:lpstr>TKTypeBold</vt:lpstr>
      <vt:lpstr>TKTypeMedium</vt:lpstr>
      <vt:lpstr>TKTypeRegular</vt:lpstr>
      <vt:lpstr>Wingdings</vt:lpstr>
      <vt:lpstr>JAKpresent_wMakro</vt:lpstr>
      <vt:lpstr>think-cell Folie</vt:lpstr>
      <vt:lpstr>Geschäftsbericht  2019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ThyssenKrupp System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Ottmar</dc:creator>
  <cp:lastModifiedBy>Hauprich, Ottmar</cp:lastModifiedBy>
  <cp:revision>681</cp:revision>
  <cp:lastPrinted>2016-02-27T15:12:07Z</cp:lastPrinted>
  <dcterms:created xsi:type="dcterms:W3CDTF">2005-11-14T12:02:17Z</dcterms:created>
  <dcterms:modified xsi:type="dcterms:W3CDTF">2020-10-06T09:44:50Z</dcterms:modified>
  <cp:category>Präsentationsvorlage</cp:category>
</cp:coreProperties>
</file>